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1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ダンボールを運ぶ女性のシルエット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ACA6C05-6591-27A8-27F9-422B30C38387}"/>
              </a:ext>
            </a:extLst>
          </p:cNvPr>
          <p:cNvGrpSpPr/>
          <p:nvPr/>
        </p:nvGrpSpPr>
        <p:grpSpPr>
          <a:xfrm>
            <a:off x="7015681" y="977992"/>
            <a:ext cx="1564749" cy="2470391"/>
            <a:chOff x="4899025" y="1169360"/>
            <a:chExt cx="1974851" cy="3117851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E3B37BC9-95AB-7DFE-983A-4F58A49510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1956760"/>
              <a:ext cx="858838" cy="561975"/>
            </a:xfrm>
            <a:custGeom>
              <a:avLst/>
              <a:gdLst>
                <a:gd name="T0" fmla="*/ 0 w 541"/>
                <a:gd name="T1" fmla="*/ 122 h 354"/>
                <a:gd name="T2" fmla="*/ 485 w 541"/>
                <a:gd name="T3" fmla="*/ 0 h 354"/>
                <a:gd name="T4" fmla="*/ 541 w 541"/>
                <a:gd name="T5" fmla="*/ 233 h 354"/>
                <a:gd name="T6" fmla="*/ 56 w 541"/>
                <a:gd name="T7" fmla="*/ 354 h 354"/>
                <a:gd name="T8" fmla="*/ 0 w 541"/>
                <a:gd name="T9" fmla="*/ 122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1" h="354">
                  <a:moveTo>
                    <a:pt x="0" y="122"/>
                  </a:moveTo>
                  <a:lnTo>
                    <a:pt x="485" y="0"/>
                  </a:lnTo>
                  <a:lnTo>
                    <a:pt x="541" y="233"/>
                  </a:lnTo>
                  <a:lnTo>
                    <a:pt x="56" y="354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786F20B7-6DAB-691A-7CEC-D8032E1E1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4700" y="1586873"/>
              <a:ext cx="858838" cy="563563"/>
            </a:xfrm>
            <a:custGeom>
              <a:avLst/>
              <a:gdLst>
                <a:gd name="T0" fmla="*/ 0 w 541"/>
                <a:gd name="T1" fmla="*/ 122 h 355"/>
                <a:gd name="T2" fmla="*/ 485 w 541"/>
                <a:gd name="T3" fmla="*/ 0 h 355"/>
                <a:gd name="T4" fmla="*/ 541 w 541"/>
                <a:gd name="T5" fmla="*/ 233 h 355"/>
                <a:gd name="T6" fmla="*/ 56 w 541"/>
                <a:gd name="T7" fmla="*/ 355 h 355"/>
                <a:gd name="T8" fmla="*/ 0 w 541"/>
                <a:gd name="T9" fmla="*/ 122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1" h="355">
                  <a:moveTo>
                    <a:pt x="0" y="122"/>
                  </a:moveTo>
                  <a:lnTo>
                    <a:pt x="485" y="0"/>
                  </a:lnTo>
                  <a:lnTo>
                    <a:pt x="541" y="233"/>
                  </a:lnTo>
                  <a:lnTo>
                    <a:pt x="56" y="355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D3092494-4120-36B0-0E6D-3538CBF79E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275" y="1169360"/>
              <a:ext cx="857250" cy="561975"/>
            </a:xfrm>
            <a:custGeom>
              <a:avLst/>
              <a:gdLst>
                <a:gd name="T0" fmla="*/ 0 w 540"/>
                <a:gd name="T1" fmla="*/ 121 h 354"/>
                <a:gd name="T2" fmla="*/ 485 w 540"/>
                <a:gd name="T3" fmla="*/ 0 h 354"/>
                <a:gd name="T4" fmla="*/ 540 w 540"/>
                <a:gd name="T5" fmla="*/ 233 h 354"/>
                <a:gd name="T6" fmla="*/ 55 w 540"/>
                <a:gd name="T7" fmla="*/ 354 h 354"/>
                <a:gd name="T8" fmla="*/ 0 w 540"/>
                <a:gd name="T9" fmla="*/ 121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54">
                  <a:moveTo>
                    <a:pt x="0" y="121"/>
                  </a:moveTo>
                  <a:lnTo>
                    <a:pt x="485" y="0"/>
                  </a:lnTo>
                  <a:lnTo>
                    <a:pt x="540" y="233"/>
                  </a:lnTo>
                  <a:lnTo>
                    <a:pt x="55" y="354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90B25741-B9FD-41C7-D9E1-A3E21ED41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9025" y="1729748"/>
              <a:ext cx="1624013" cy="2557463"/>
            </a:xfrm>
            <a:custGeom>
              <a:avLst/>
              <a:gdLst>
                <a:gd name="T0" fmla="*/ 127 w 1023"/>
                <a:gd name="T1" fmla="*/ 466 h 1611"/>
                <a:gd name="T2" fmla="*/ 143 w 1023"/>
                <a:gd name="T3" fmla="*/ 472 h 1611"/>
                <a:gd name="T4" fmla="*/ 168 w 1023"/>
                <a:gd name="T5" fmla="*/ 376 h 1611"/>
                <a:gd name="T6" fmla="*/ 198 w 1023"/>
                <a:gd name="T7" fmla="*/ 259 h 1611"/>
                <a:gd name="T8" fmla="*/ 249 w 1023"/>
                <a:gd name="T9" fmla="*/ 265 h 1611"/>
                <a:gd name="T10" fmla="*/ 274 w 1023"/>
                <a:gd name="T11" fmla="*/ 376 h 1611"/>
                <a:gd name="T12" fmla="*/ 379 w 1023"/>
                <a:gd name="T13" fmla="*/ 478 h 1611"/>
                <a:gd name="T14" fmla="*/ 496 w 1023"/>
                <a:gd name="T15" fmla="*/ 619 h 1611"/>
                <a:gd name="T16" fmla="*/ 491 w 1023"/>
                <a:gd name="T17" fmla="*/ 682 h 1611"/>
                <a:gd name="T18" fmla="*/ 505 w 1023"/>
                <a:gd name="T19" fmla="*/ 721 h 1611"/>
                <a:gd name="T20" fmla="*/ 568 w 1023"/>
                <a:gd name="T21" fmla="*/ 991 h 1611"/>
                <a:gd name="T22" fmla="*/ 612 w 1023"/>
                <a:gd name="T23" fmla="*/ 1095 h 1611"/>
                <a:gd name="T24" fmla="*/ 562 w 1023"/>
                <a:gd name="T25" fmla="*/ 1191 h 1611"/>
                <a:gd name="T26" fmla="*/ 468 w 1023"/>
                <a:gd name="T27" fmla="*/ 1322 h 1611"/>
                <a:gd name="T28" fmla="*/ 435 w 1023"/>
                <a:gd name="T29" fmla="*/ 1383 h 1611"/>
                <a:gd name="T30" fmla="*/ 461 w 1023"/>
                <a:gd name="T31" fmla="*/ 1429 h 1611"/>
                <a:gd name="T32" fmla="*/ 417 w 1023"/>
                <a:gd name="T33" fmla="*/ 1502 h 1611"/>
                <a:gd name="T34" fmla="*/ 409 w 1023"/>
                <a:gd name="T35" fmla="*/ 1570 h 1611"/>
                <a:gd name="T36" fmla="*/ 441 w 1023"/>
                <a:gd name="T37" fmla="*/ 1570 h 1611"/>
                <a:gd name="T38" fmla="*/ 486 w 1023"/>
                <a:gd name="T39" fmla="*/ 1588 h 1611"/>
                <a:gd name="T40" fmla="*/ 592 w 1023"/>
                <a:gd name="T41" fmla="*/ 1611 h 1611"/>
                <a:gd name="T42" fmla="*/ 640 w 1023"/>
                <a:gd name="T43" fmla="*/ 1594 h 1611"/>
                <a:gd name="T44" fmla="*/ 553 w 1023"/>
                <a:gd name="T45" fmla="*/ 1493 h 1611"/>
                <a:gd name="T46" fmla="*/ 606 w 1023"/>
                <a:gd name="T47" fmla="*/ 1407 h 1611"/>
                <a:gd name="T48" fmla="*/ 684 w 1023"/>
                <a:gd name="T49" fmla="*/ 1396 h 1611"/>
                <a:gd name="T50" fmla="*/ 670 w 1023"/>
                <a:gd name="T51" fmla="*/ 1359 h 1611"/>
                <a:gd name="T52" fmla="*/ 727 w 1023"/>
                <a:gd name="T53" fmla="*/ 1205 h 1611"/>
                <a:gd name="T54" fmla="*/ 860 w 1023"/>
                <a:gd name="T55" fmla="*/ 1186 h 1611"/>
                <a:gd name="T56" fmla="*/ 895 w 1023"/>
                <a:gd name="T57" fmla="*/ 1073 h 1611"/>
                <a:gd name="T58" fmla="*/ 882 w 1023"/>
                <a:gd name="T59" fmla="*/ 890 h 1611"/>
                <a:gd name="T60" fmla="*/ 794 w 1023"/>
                <a:gd name="T61" fmla="*/ 664 h 1611"/>
                <a:gd name="T62" fmla="*/ 784 w 1023"/>
                <a:gd name="T63" fmla="*/ 610 h 1611"/>
                <a:gd name="T64" fmla="*/ 890 w 1023"/>
                <a:gd name="T65" fmla="*/ 482 h 1611"/>
                <a:gd name="T66" fmla="*/ 952 w 1023"/>
                <a:gd name="T67" fmla="*/ 483 h 1611"/>
                <a:gd name="T68" fmla="*/ 980 w 1023"/>
                <a:gd name="T69" fmla="*/ 467 h 1611"/>
                <a:gd name="T70" fmla="*/ 980 w 1023"/>
                <a:gd name="T71" fmla="*/ 413 h 1611"/>
                <a:gd name="T72" fmla="*/ 1011 w 1023"/>
                <a:gd name="T73" fmla="*/ 396 h 1611"/>
                <a:gd name="T74" fmla="*/ 925 w 1023"/>
                <a:gd name="T75" fmla="*/ 376 h 1611"/>
                <a:gd name="T76" fmla="*/ 951 w 1023"/>
                <a:gd name="T77" fmla="*/ 357 h 1611"/>
                <a:gd name="T78" fmla="*/ 925 w 1023"/>
                <a:gd name="T79" fmla="*/ 345 h 1611"/>
                <a:gd name="T80" fmla="*/ 829 w 1023"/>
                <a:gd name="T81" fmla="*/ 366 h 1611"/>
                <a:gd name="T82" fmla="*/ 786 w 1023"/>
                <a:gd name="T83" fmla="*/ 381 h 1611"/>
                <a:gd name="T84" fmla="*/ 706 w 1023"/>
                <a:gd name="T85" fmla="*/ 416 h 1611"/>
                <a:gd name="T86" fmla="*/ 632 w 1023"/>
                <a:gd name="T87" fmla="*/ 275 h 1611"/>
                <a:gd name="T88" fmla="*/ 572 w 1023"/>
                <a:gd name="T89" fmla="*/ 191 h 1611"/>
                <a:gd name="T90" fmla="*/ 370 w 1023"/>
                <a:gd name="T91" fmla="*/ 118 h 1611"/>
                <a:gd name="T92" fmla="*/ 314 w 1023"/>
                <a:gd name="T93" fmla="*/ 66 h 1611"/>
                <a:gd name="T94" fmla="*/ 286 w 1023"/>
                <a:gd name="T95" fmla="*/ 13 h 1611"/>
                <a:gd name="T96" fmla="*/ 208 w 1023"/>
                <a:gd name="T97" fmla="*/ 1 h 1611"/>
                <a:gd name="T98" fmla="*/ 155 w 1023"/>
                <a:gd name="T99" fmla="*/ 11 h 1611"/>
                <a:gd name="T100" fmla="*/ 82 w 1023"/>
                <a:gd name="T101" fmla="*/ 42 h 1611"/>
                <a:gd name="T102" fmla="*/ 62 w 1023"/>
                <a:gd name="T103" fmla="*/ 42 h 1611"/>
                <a:gd name="T104" fmla="*/ 26 w 1023"/>
                <a:gd name="T105" fmla="*/ 77 h 1611"/>
                <a:gd name="T106" fmla="*/ 4 w 1023"/>
                <a:gd name="T107" fmla="*/ 114 h 1611"/>
                <a:gd name="T108" fmla="*/ 18 w 1023"/>
                <a:gd name="T109" fmla="*/ 214 h 1611"/>
                <a:gd name="T110" fmla="*/ 6 w 1023"/>
                <a:gd name="T111" fmla="*/ 285 h 1611"/>
                <a:gd name="T112" fmla="*/ 39 w 1023"/>
                <a:gd name="T113" fmla="*/ 370 h 1611"/>
                <a:gd name="T114" fmla="*/ 57 w 1023"/>
                <a:gd name="T115" fmla="*/ 432 h 1611"/>
                <a:gd name="T116" fmla="*/ 90 w 1023"/>
                <a:gd name="T117" fmla="*/ 495 h 1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23" h="1611">
                  <a:moveTo>
                    <a:pt x="112" y="513"/>
                  </a:moveTo>
                  <a:lnTo>
                    <a:pt x="112" y="513"/>
                  </a:lnTo>
                  <a:lnTo>
                    <a:pt x="119" y="494"/>
                  </a:lnTo>
                  <a:lnTo>
                    <a:pt x="127" y="466"/>
                  </a:lnTo>
                  <a:lnTo>
                    <a:pt x="127" y="466"/>
                  </a:lnTo>
                  <a:lnTo>
                    <a:pt x="127" y="463"/>
                  </a:lnTo>
                  <a:lnTo>
                    <a:pt x="127" y="462"/>
                  </a:lnTo>
                  <a:lnTo>
                    <a:pt x="127" y="462"/>
                  </a:lnTo>
                  <a:lnTo>
                    <a:pt x="127" y="466"/>
                  </a:lnTo>
                  <a:lnTo>
                    <a:pt x="127" y="466"/>
                  </a:lnTo>
                  <a:lnTo>
                    <a:pt x="130" y="482"/>
                  </a:lnTo>
                  <a:lnTo>
                    <a:pt x="132" y="492"/>
                  </a:lnTo>
                  <a:lnTo>
                    <a:pt x="132" y="492"/>
                  </a:lnTo>
                  <a:lnTo>
                    <a:pt x="132" y="492"/>
                  </a:lnTo>
                  <a:lnTo>
                    <a:pt x="134" y="491"/>
                  </a:lnTo>
                  <a:lnTo>
                    <a:pt x="136" y="486"/>
                  </a:lnTo>
                  <a:lnTo>
                    <a:pt x="143" y="472"/>
                  </a:lnTo>
                  <a:lnTo>
                    <a:pt x="143" y="472"/>
                  </a:lnTo>
                  <a:lnTo>
                    <a:pt x="146" y="464"/>
                  </a:lnTo>
                  <a:lnTo>
                    <a:pt x="149" y="458"/>
                  </a:lnTo>
                  <a:lnTo>
                    <a:pt x="155" y="451"/>
                  </a:lnTo>
                  <a:lnTo>
                    <a:pt x="159" y="443"/>
                  </a:lnTo>
                  <a:lnTo>
                    <a:pt x="161" y="438"/>
                  </a:lnTo>
                  <a:lnTo>
                    <a:pt x="163" y="432"/>
                  </a:lnTo>
                  <a:lnTo>
                    <a:pt x="163" y="432"/>
                  </a:lnTo>
                  <a:lnTo>
                    <a:pt x="165" y="407"/>
                  </a:lnTo>
                  <a:lnTo>
                    <a:pt x="168" y="376"/>
                  </a:lnTo>
                  <a:lnTo>
                    <a:pt x="169" y="348"/>
                  </a:lnTo>
                  <a:lnTo>
                    <a:pt x="169" y="339"/>
                  </a:lnTo>
                  <a:lnTo>
                    <a:pt x="168" y="335"/>
                  </a:lnTo>
                  <a:lnTo>
                    <a:pt x="168" y="335"/>
                  </a:lnTo>
                  <a:lnTo>
                    <a:pt x="168" y="333"/>
                  </a:lnTo>
                  <a:lnTo>
                    <a:pt x="170" y="328"/>
                  </a:lnTo>
                  <a:lnTo>
                    <a:pt x="177" y="310"/>
                  </a:lnTo>
                  <a:lnTo>
                    <a:pt x="188" y="285"/>
                  </a:lnTo>
                  <a:lnTo>
                    <a:pt x="198" y="259"/>
                  </a:lnTo>
                  <a:lnTo>
                    <a:pt x="198" y="259"/>
                  </a:lnTo>
                  <a:lnTo>
                    <a:pt x="204" y="267"/>
                  </a:lnTo>
                  <a:lnTo>
                    <a:pt x="209" y="272"/>
                  </a:lnTo>
                  <a:lnTo>
                    <a:pt x="213" y="275"/>
                  </a:lnTo>
                  <a:lnTo>
                    <a:pt x="213" y="275"/>
                  </a:lnTo>
                  <a:lnTo>
                    <a:pt x="220" y="273"/>
                  </a:lnTo>
                  <a:lnTo>
                    <a:pt x="232" y="270"/>
                  </a:lnTo>
                  <a:lnTo>
                    <a:pt x="249" y="265"/>
                  </a:lnTo>
                  <a:lnTo>
                    <a:pt x="249" y="265"/>
                  </a:lnTo>
                  <a:lnTo>
                    <a:pt x="251" y="276"/>
                  </a:lnTo>
                  <a:lnTo>
                    <a:pt x="254" y="300"/>
                  </a:lnTo>
                  <a:lnTo>
                    <a:pt x="254" y="300"/>
                  </a:lnTo>
                  <a:lnTo>
                    <a:pt x="256" y="318"/>
                  </a:lnTo>
                  <a:lnTo>
                    <a:pt x="263" y="340"/>
                  </a:lnTo>
                  <a:lnTo>
                    <a:pt x="268" y="362"/>
                  </a:lnTo>
                  <a:lnTo>
                    <a:pt x="271" y="370"/>
                  </a:lnTo>
                  <a:lnTo>
                    <a:pt x="274" y="376"/>
                  </a:lnTo>
                  <a:lnTo>
                    <a:pt x="274" y="376"/>
                  </a:lnTo>
                  <a:lnTo>
                    <a:pt x="279" y="382"/>
                  </a:lnTo>
                  <a:lnTo>
                    <a:pt x="290" y="392"/>
                  </a:lnTo>
                  <a:lnTo>
                    <a:pt x="319" y="419"/>
                  </a:lnTo>
                  <a:lnTo>
                    <a:pt x="347" y="444"/>
                  </a:lnTo>
                  <a:lnTo>
                    <a:pt x="356" y="453"/>
                  </a:lnTo>
                  <a:lnTo>
                    <a:pt x="360" y="457"/>
                  </a:lnTo>
                  <a:lnTo>
                    <a:pt x="360" y="457"/>
                  </a:lnTo>
                  <a:lnTo>
                    <a:pt x="365" y="463"/>
                  </a:lnTo>
                  <a:lnTo>
                    <a:pt x="379" y="478"/>
                  </a:lnTo>
                  <a:lnTo>
                    <a:pt x="419" y="524"/>
                  </a:lnTo>
                  <a:lnTo>
                    <a:pt x="461" y="568"/>
                  </a:lnTo>
                  <a:lnTo>
                    <a:pt x="481" y="588"/>
                  </a:lnTo>
                  <a:lnTo>
                    <a:pt x="481" y="588"/>
                  </a:lnTo>
                  <a:lnTo>
                    <a:pt x="485" y="592"/>
                  </a:lnTo>
                  <a:lnTo>
                    <a:pt x="490" y="602"/>
                  </a:lnTo>
                  <a:lnTo>
                    <a:pt x="495" y="612"/>
                  </a:lnTo>
                  <a:lnTo>
                    <a:pt x="496" y="619"/>
                  </a:lnTo>
                  <a:lnTo>
                    <a:pt x="496" y="619"/>
                  </a:lnTo>
                  <a:lnTo>
                    <a:pt x="492" y="629"/>
                  </a:lnTo>
                  <a:lnTo>
                    <a:pt x="491" y="635"/>
                  </a:lnTo>
                  <a:lnTo>
                    <a:pt x="491" y="639"/>
                  </a:lnTo>
                  <a:lnTo>
                    <a:pt x="491" y="639"/>
                  </a:lnTo>
                  <a:lnTo>
                    <a:pt x="496" y="650"/>
                  </a:lnTo>
                  <a:lnTo>
                    <a:pt x="501" y="659"/>
                  </a:lnTo>
                  <a:lnTo>
                    <a:pt x="501" y="659"/>
                  </a:lnTo>
                  <a:lnTo>
                    <a:pt x="499" y="667"/>
                  </a:lnTo>
                  <a:lnTo>
                    <a:pt x="491" y="682"/>
                  </a:lnTo>
                  <a:lnTo>
                    <a:pt x="483" y="697"/>
                  </a:lnTo>
                  <a:lnTo>
                    <a:pt x="481" y="702"/>
                  </a:lnTo>
                  <a:lnTo>
                    <a:pt x="481" y="705"/>
                  </a:lnTo>
                  <a:lnTo>
                    <a:pt x="481" y="705"/>
                  </a:lnTo>
                  <a:lnTo>
                    <a:pt x="486" y="706"/>
                  </a:lnTo>
                  <a:lnTo>
                    <a:pt x="495" y="709"/>
                  </a:lnTo>
                  <a:lnTo>
                    <a:pt x="506" y="710"/>
                  </a:lnTo>
                  <a:lnTo>
                    <a:pt x="506" y="710"/>
                  </a:lnTo>
                  <a:lnTo>
                    <a:pt x="505" y="721"/>
                  </a:lnTo>
                  <a:lnTo>
                    <a:pt x="504" y="752"/>
                  </a:lnTo>
                  <a:lnTo>
                    <a:pt x="504" y="769"/>
                  </a:lnTo>
                  <a:lnTo>
                    <a:pt x="505" y="790"/>
                  </a:lnTo>
                  <a:lnTo>
                    <a:pt x="507" y="809"/>
                  </a:lnTo>
                  <a:lnTo>
                    <a:pt x="511" y="826"/>
                  </a:lnTo>
                  <a:lnTo>
                    <a:pt x="511" y="826"/>
                  </a:lnTo>
                  <a:lnTo>
                    <a:pt x="526" y="873"/>
                  </a:lnTo>
                  <a:lnTo>
                    <a:pt x="547" y="934"/>
                  </a:lnTo>
                  <a:lnTo>
                    <a:pt x="568" y="991"/>
                  </a:lnTo>
                  <a:lnTo>
                    <a:pt x="576" y="1011"/>
                  </a:lnTo>
                  <a:lnTo>
                    <a:pt x="582" y="1024"/>
                  </a:lnTo>
                  <a:lnTo>
                    <a:pt x="582" y="1024"/>
                  </a:lnTo>
                  <a:lnTo>
                    <a:pt x="592" y="1041"/>
                  </a:lnTo>
                  <a:lnTo>
                    <a:pt x="602" y="1060"/>
                  </a:lnTo>
                  <a:lnTo>
                    <a:pt x="610" y="1081"/>
                  </a:lnTo>
                  <a:lnTo>
                    <a:pt x="612" y="1088"/>
                  </a:lnTo>
                  <a:lnTo>
                    <a:pt x="612" y="1095"/>
                  </a:lnTo>
                  <a:lnTo>
                    <a:pt x="612" y="1095"/>
                  </a:lnTo>
                  <a:lnTo>
                    <a:pt x="610" y="1101"/>
                  </a:lnTo>
                  <a:lnTo>
                    <a:pt x="605" y="1110"/>
                  </a:lnTo>
                  <a:lnTo>
                    <a:pt x="597" y="1119"/>
                  </a:lnTo>
                  <a:lnTo>
                    <a:pt x="590" y="1127"/>
                  </a:lnTo>
                  <a:lnTo>
                    <a:pt x="574" y="1144"/>
                  </a:lnTo>
                  <a:lnTo>
                    <a:pt x="567" y="1150"/>
                  </a:lnTo>
                  <a:lnTo>
                    <a:pt x="582" y="1155"/>
                  </a:lnTo>
                  <a:lnTo>
                    <a:pt x="582" y="1155"/>
                  </a:lnTo>
                  <a:lnTo>
                    <a:pt x="562" y="1191"/>
                  </a:lnTo>
                  <a:lnTo>
                    <a:pt x="552" y="1207"/>
                  </a:lnTo>
                  <a:lnTo>
                    <a:pt x="542" y="1221"/>
                  </a:lnTo>
                  <a:lnTo>
                    <a:pt x="542" y="1221"/>
                  </a:lnTo>
                  <a:lnTo>
                    <a:pt x="509" y="1263"/>
                  </a:lnTo>
                  <a:lnTo>
                    <a:pt x="495" y="1282"/>
                  </a:lnTo>
                  <a:lnTo>
                    <a:pt x="486" y="1297"/>
                  </a:lnTo>
                  <a:lnTo>
                    <a:pt x="486" y="1297"/>
                  </a:lnTo>
                  <a:lnTo>
                    <a:pt x="478" y="1310"/>
                  </a:lnTo>
                  <a:lnTo>
                    <a:pt x="468" y="1322"/>
                  </a:lnTo>
                  <a:lnTo>
                    <a:pt x="451" y="1343"/>
                  </a:lnTo>
                  <a:lnTo>
                    <a:pt x="451" y="1343"/>
                  </a:lnTo>
                  <a:lnTo>
                    <a:pt x="446" y="1350"/>
                  </a:lnTo>
                  <a:lnTo>
                    <a:pt x="442" y="1357"/>
                  </a:lnTo>
                  <a:lnTo>
                    <a:pt x="441" y="1363"/>
                  </a:lnTo>
                  <a:lnTo>
                    <a:pt x="441" y="1368"/>
                  </a:lnTo>
                  <a:lnTo>
                    <a:pt x="441" y="1368"/>
                  </a:lnTo>
                  <a:lnTo>
                    <a:pt x="439" y="1374"/>
                  </a:lnTo>
                  <a:lnTo>
                    <a:pt x="435" y="1383"/>
                  </a:lnTo>
                  <a:lnTo>
                    <a:pt x="435" y="1388"/>
                  </a:lnTo>
                  <a:lnTo>
                    <a:pt x="435" y="1392"/>
                  </a:lnTo>
                  <a:lnTo>
                    <a:pt x="437" y="1396"/>
                  </a:lnTo>
                  <a:lnTo>
                    <a:pt x="441" y="1398"/>
                  </a:lnTo>
                  <a:lnTo>
                    <a:pt x="441" y="1398"/>
                  </a:lnTo>
                  <a:lnTo>
                    <a:pt x="454" y="1403"/>
                  </a:lnTo>
                  <a:lnTo>
                    <a:pt x="468" y="1407"/>
                  </a:lnTo>
                  <a:lnTo>
                    <a:pt x="468" y="1407"/>
                  </a:lnTo>
                  <a:lnTo>
                    <a:pt x="461" y="1429"/>
                  </a:lnTo>
                  <a:lnTo>
                    <a:pt x="461" y="1429"/>
                  </a:lnTo>
                  <a:lnTo>
                    <a:pt x="458" y="1435"/>
                  </a:lnTo>
                  <a:lnTo>
                    <a:pt x="454" y="1443"/>
                  </a:lnTo>
                  <a:lnTo>
                    <a:pt x="446" y="1454"/>
                  </a:lnTo>
                  <a:lnTo>
                    <a:pt x="438" y="1465"/>
                  </a:lnTo>
                  <a:lnTo>
                    <a:pt x="430" y="1474"/>
                  </a:lnTo>
                  <a:lnTo>
                    <a:pt x="430" y="1474"/>
                  </a:lnTo>
                  <a:lnTo>
                    <a:pt x="424" y="1486"/>
                  </a:lnTo>
                  <a:lnTo>
                    <a:pt x="417" y="1502"/>
                  </a:lnTo>
                  <a:lnTo>
                    <a:pt x="409" y="1517"/>
                  </a:lnTo>
                  <a:lnTo>
                    <a:pt x="405" y="1530"/>
                  </a:lnTo>
                  <a:lnTo>
                    <a:pt x="405" y="1530"/>
                  </a:lnTo>
                  <a:lnTo>
                    <a:pt x="404" y="1540"/>
                  </a:lnTo>
                  <a:lnTo>
                    <a:pt x="404" y="1549"/>
                  </a:lnTo>
                  <a:lnTo>
                    <a:pt x="404" y="1558"/>
                  </a:lnTo>
                  <a:lnTo>
                    <a:pt x="405" y="1565"/>
                  </a:lnTo>
                  <a:lnTo>
                    <a:pt x="405" y="1565"/>
                  </a:lnTo>
                  <a:lnTo>
                    <a:pt x="409" y="1570"/>
                  </a:lnTo>
                  <a:lnTo>
                    <a:pt x="414" y="1575"/>
                  </a:lnTo>
                  <a:lnTo>
                    <a:pt x="420" y="1580"/>
                  </a:lnTo>
                  <a:lnTo>
                    <a:pt x="420" y="1580"/>
                  </a:lnTo>
                  <a:lnTo>
                    <a:pt x="425" y="1584"/>
                  </a:lnTo>
                  <a:lnTo>
                    <a:pt x="428" y="1586"/>
                  </a:lnTo>
                  <a:lnTo>
                    <a:pt x="429" y="1586"/>
                  </a:lnTo>
                  <a:lnTo>
                    <a:pt x="430" y="1586"/>
                  </a:lnTo>
                  <a:lnTo>
                    <a:pt x="430" y="1586"/>
                  </a:lnTo>
                  <a:lnTo>
                    <a:pt x="441" y="1570"/>
                  </a:lnTo>
                  <a:lnTo>
                    <a:pt x="441" y="1570"/>
                  </a:lnTo>
                  <a:lnTo>
                    <a:pt x="447" y="1560"/>
                  </a:lnTo>
                  <a:lnTo>
                    <a:pt x="451" y="1555"/>
                  </a:lnTo>
                  <a:lnTo>
                    <a:pt x="453" y="1554"/>
                  </a:lnTo>
                  <a:lnTo>
                    <a:pt x="456" y="1555"/>
                  </a:lnTo>
                  <a:lnTo>
                    <a:pt x="456" y="1555"/>
                  </a:lnTo>
                  <a:lnTo>
                    <a:pt x="471" y="1573"/>
                  </a:lnTo>
                  <a:lnTo>
                    <a:pt x="481" y="1583"/>
                  </a:lnTo>
                  <a:lnTo>
                    <a:pt x="486" y="1588"/>
                  </a:lnTo>
                  <a:lnTo>
                    <a:pt x="491" y="1591"/>
                  </a:lnTo>
                  <a:lnTo>
                    <a:pt x="491" y="1591"/>
                  </a:lnTo>
                  <a:lnTo>
                    <a:pt x="504" y="1596"/>
                  </a:lnTo>
                  <a:lnTo>
                    <a:pt x="521" y="1602"/>
                  </a:lnTo>
                  <a:lnTo>
                    <a:pt x="543" y="1608"/>
                  </a:lnTo>
                  <a:lnTo>
                    <a:pt x="555" y="1610"/>
                  </a:lnTo>
                  <a:lnTo>
                    <a:pt x="567" y="1611"/>
                  </a:lnTo>
                  <a:lnTo>
                    <a:pt x="567" y="1611"/>
                  </a:lnTo>
                  <a:lnTo>
                    <a:pt x="592" y="1611"/>
                  </a:lnTo>
                  <a:lnTo>
                    <a:pt x="616" y="1610"/>
                  </a:lnTo>
                  <a:lnTo>
                    <a:pt x="626" y="1608"/>
                  </a:lnTo>
                  <a:lnTo>
                    <a:pt x="635" y="1607"/>
                  </a:lnTo>
                  <a:lnTo>
                    <a:pt x="640" y="1605"/>
                  </a:lnTo>
                  <a:lnTo>
                    <a:pt x="641" y="1602"/>
                  </a:lnTo>
                  <a:lnTo>
                    <a:pt x="643" y="1601"/>
                  </a:lnTo>
                  <a:lnTo>
                    <a:pt x="643" y="1601"/>
                  </a:lnTo>
                  <a:lnTo>
                    <a:pt x="643" y="1598"/>
                  </a:lnTo>
                  <a:lnTo>
                    <a:pt x="640" y="1594"/>
                  </a:lnTo>
                  <a:lnTo>
                    <a:pt x="631" y="1586"/>
                  </a:lnTo>
                  <a:lnTo>
                    <a:pt x="606" y="1562"/>
                  </a:lnTo>
                  <a:lnTo>
                    <a:pt x="578" y="1536"/>
                  </a:lnTo>
                  <a:lnTo>
                    <a:pt x="568" y="1526"/>
                  </a:lnTo>
                  <a:lnTo>
                    <a:pt x="562" y="1520"/>
                  </a:lnTo>
                  <a:lnTo>
                    <a:pt x="562" y="1520"/>
                  </a:lnTo>
                  <a:lnTo>
                    <a:pt x="557" y="1511"/>
                  </a:lnTo>
                  <a:lnTo>
                    <a:pt x="554" y="1502"/>
                  </a:lnTo>
                  <a:lnTo>
                    <a:pt x="553" y="1493"/>
                  </a:lnTo>
                  <a:lnTo>
                    <a:pt x="552" y="1484"/>
                  </a:lnTo>
                  <a:lnTo>
                    <a:pt x="552" y="1484"/>
                  </a:lnTo>
                  <a:lnTo>
                    <a:pt x="550" y="1464"/>
                  </a:lnTo>
                  <a:lnTo>
                    <a:pt x="550" y="1455"/>
                  </a:lnTo>
                  <a:lnTo>
                    <a:pt x="552" y="1449"/>
                  </a:lnTo>
                  <a:lnTo>
                    <a:pt x="552" y="1449"/>
                  </a:lnTo>
                  <a:lnTo>
                    <a:pt x="573" y="1410"/>
                  </a:lnTo>
                  <a:lnTo>
                    <a:pt x="573" y="1410"/>
                  </a:lnTo>
                  <a:lnTo>
                    <a:pt x="606" y="1407"/>
                  </a:lnTo>
                  <a:lnTo>
                    <a:pt x="637" y="1403"/>
                  </a:lnTo>
                  <a:lnTo>
                    <a:pt x="637" y="1403"/>
                  </a:lnTo>
                  <a:lnTo>
                    <a:pt x="648" y="1402"/>
                  </a:lnTo>
                  <a:lnTo>
                    <a:pt x="656" y="1402"/>
                  </a:lnTo>
                  <a:lnTo>
                    <a:pt x="669" y="1402"/>
                  </a:lnTo>
                  <a:lnTo>
                    <a:pt x="673" y="1401"/>
                  </a:lnTo>
                  <a:lnTo>
                    <a:pt x="677" y="1401"/>
                  </a:lnTo>
                  <a:lnTo>
                    <a:pt x="680" y="1398"/>
                  </a:lnTo>
                  <a:lnTo>
                    <a:pt x="684" y="1396"/>
                  </a:lnTo>
                  <a:lnTo>
                    <a:pt x="684" y="1396"/>
                  </a:lnTo>
                  <a:lnTo>
                    <a:pt x="691" y="1389"/>
                  </a:lnTo>
                  <a:lnTo>
                    <a:pt x="694" y="1383"/>
                  </a:lnTo>
                  <a:lnTo>
                    <a:pt x="697" y="1379"/>
                  </a:lnTo>
                  <a:lnTo>
                    <a:pt x="697" y="1376"/>
                  </a:lnTo>
                  <a:lnTo>
                    <a:pt x="694" y="1372"/>
                  </a:lnTo>
                  <a:lnTo>
                    <a:pt x="688" y="1368"/>
                  </a:lnTo>
                  <a:lnTo>
                    <a:pt x="670" y="1359"/>
                  </a:lnTo>
                  <a:lnTo>
                    <a:pt x="670" y="1359"/>
                  </a:lnTo>
                  <a:lnTo>
                    <a:pt x="654" y="1351"/>
                  </a:lnTo>
                  <a:lnTo>
                    <a:pt x="640" y="1344"/>
                  </a:lnTo>
                  <a:lnTo>
                    <a:pt x="629" y="1338"/>
                  </a:lnTo>
                  <a:lnTo>
                    <a:pt x="620" y="1330"/>
                  </a:lnTo>
                  <a:lnTo>
                    <a:pt x="620" y="1330"/>
                  </a:lnTo>
                  <a:lnTo>
                    <a:pt x="644" y="1301"/>
                  </a:lnTo>
                  <a:lnTo>
                    <a:pt x="673" y="1267"/>
                  </a:lnTo>
                  <a:lnTo>
                    <a:pt x="727" y="1205"/>
                  </a:lnTo>
                  <a:lnTo>
                    <a:pt x="727" y="1205"/>
                  </a:lnTo>
                  <a:lnTo>
                    <a:pt x="742" y="1208"/>
                  </a:lnTo>
                  <a:lnTo>
                    <a:pt x="754" y="1211"/>
                  </a:lnTo>
                  <a:lnTo>
                    <a:pt x="754" y="1211"/>
                  </a:lnTo>
                  <a:lnTo>
                    <a:pt x="768" y="1211"/>
                  </a:lnTo>
                  <a:lnTo>
                    <a:pt x="784" y="1208"/>
                  </a:lnTo>
                  <a:lnTo>
                    <a:pt x="802" y="1205"/>
                  </a:lnTo>
                  <a:lnTo>
                    <a:pt x="818" y="1200"/>
                  </a:lnTo>
                  <a:lnTo>
                    <a:pt x="847" y="1191"/>
                  </a:lnTo>
                  <a:lnTo>
                    <a:pt x="860" y="1186"/>
                  </a:lnTo>
                  <a:lnTo>
                    <a:pt x="860" y="1186"/>
                  </a:lnTo>
                  <a:lnTo>
                    <a:pt x="860" y="1183"/>
                  </a:lnTo>
                  <a:lnTo>
                    <a:pt x="860" y="1174"/>
                  </a:lnTo>
                  <a:lnTo>
                    <a:pt x="861" y="1159"/>
                  </a:lnTo>
                  <a:lnTo>
                    <a:pt x="865" y="1140"/>
                  </a:lnTo>
                  <a:lnTo>
                    <a:pt x="865" y="1140"/>
                  </a:lnTo>
                  <a:lnTo>
                    <a:pt x="870" y="1127"/>
                  </a:lnTo>
                  <a:lnTo>
                    <a:pt x="876" y="1111"/>
                  </a:lnTo>
                  <a:lnTo>
                    <a:pt x="895" y="1073"/>
                  </a:lnTo>
                  <a:lnTo>
                    <a:pt x="904" y="1053"/>
                  </a:lnTo>
                  <a:lnTo>
                    <a:pt x="911" y="1034"/>
                  </a:lnTo>
                  <a:lnTo>
                    <a:pt x="918" y="1017"/>
                  </a:lnTo>
                  <a:lnTo>
                    <a:pt x="920" y="1003"/>
                  </a:lnTo>
                  <a:lnTo>
                    <a:pt x="920" y="1003"/>
                  </a:lnTo>
                  <a:lnTo>
                    <a:pt x="919" y="995"/>
                  </a:lnTo>
                  <a:lnTo>
                    <a:pt x="915" y="981"/>
                  </a:lnTo>
                  <a:lnTo>
                    <a:pt x="901" y="941"/>
                  </a:lnTo>
                  <a:lnTo>
                    <a:pt x="882" y="890"/>
                  </a:lnTo>
                  <a:lnTo>
                    <a:pt x="858" y="833"/>
                  </a:lnTo>
                  <a:lnTo>
                    <a:pt x="813" y="729"/>
                  </a:lnTo>
                  <a:lnTo>
                    <a:pt x="797" y="695"/>
                  </a:lnTo>
                  <a:lnTo>
                    <a:pt x="789" y="680"/>
                  </a:lnTo>
                  <a:lnTo>
                    <a:pt x="789" y="680"/>
                  </a:lnTo>
                  <a:lnTo>
                    <a:pt x="788" y="676"/>
                  </a:lnTo>
                  <a:lnTo>
                    <a:pt x="789" y="672"/>
                  </a:lnTo>
                  <a:lnTo>
                    <a:pt x="792" y="668"/>
                  </a:lnTo>
                  <a:lnTo>
                    <a:pt x="794" y="664"/>
                  </a:lnTo>
                  <a:lnTo>
                    <a:pt x="802" y="658"/>
                  </a:lnTo>
                  <a:lnTo>
                    <a:pt x="804" y="656"/>
                  </a:lnTo>
                  <a:lnTo>
                    <a:pt x="804" y="654"/>
                  </a:lnTo>
                  <a:lnTo>
                    <a:pt x="804" y="654"/>
                  </a:lnTo>
                  <a:lnTo>
                    <a:pt x="800" y="648"/>
                  </a:lnTo>
                  <a:lnTo>
                    <a:pt x="798" y="643"/>
                  </a:lnTo>
                  <a:lnTo>
                    <a:pt x="794" y="634"/>
                  </a:lnTo>
                  <a:lnTo>
                    <a:pt x="794" y="634"/>
                  </a:lnTo>
                  <a:lnTo>
                    <a:pt x="784" y="610"/>
                  </a:lnTo>
                  <a:lnTo>
                    <a:pt x="768" y="573"/>
                  </a:lnTo>
                  <a:lnTo>
                    <a:pt x="744" y="523"/>
                  </a:lnTo>
                  <a:lnTo>
                    <a:pt x="829" y="462"/>
                  </a:lnTo>
                  <a:lnTo>
                    <a:pt x="829" y="462"/>
                  </a:lnTo>
                  <a:lnTo>
                    <a:pt x="852" y="471"/>
                  </a:lnTo>
                  <a:lnTo>
                    <a:pt x="872" y="478"/>
                  </a:lnTo>
                  <a:lnTo>
                    <a:pt x="881" y="481"/>
                  </a:lnTo>
                  <a:lnTo>
                    <a:pt x="890" y="482"/>
                  </a:lnTo>
                  <a:lnTo>
                    <a:pt x="890" y="482"/>
                  </a:lnTo>
                  <a:lnTo>
                    <a:pt x="925" y="487"/>
                  </a:lnTo>
                  <a:lnTo>
                    <a:pt x="925" y="487"/>
                  </a:lnTo>
                  <a:lnTo>
                    <a:pt x="929" y="487"/>
                  </a:lnTo>
                  <a:lnTo>
                    <a:pt x="932" y="486"/>
                  </a:lnTo>
                  <a:lnTo>
                    <a:pt x="937" y="482"/>
                  </a:lnTo>
                  <a:lnTo>
                    <a:pt x="941" y="477"/>
                  </a:lnTo>
                  <a:lnTo>
                    <a:pt x="941" y="477"/>
                  </a:lnTo>
                  <a:lnTo>
                    <a:pt x="947" y="481"/>
                  </a:lnTo>
                  <a:lnTo>
                    <a:pt x="952" y="483"/>
                  </a:lnTo>
                  <a:lnTo>
                    <a:pt x="954" y="483"/>
                  </a:lnTo>
                  <a:lnTo>
                    <a:pt x="956" y="482"/>
                  </a:lnTo>
                  <a:lnTo>
                    <a:pt x="956" y="482"/>
                  </a:lnTo>
                  <a:lnTo>
                    <a:pt x="959" y="476"/>
                  </a:lnTo>
                  <a:lnTo>
                    <a:pt x="961" y="472"/>
                  </a:lnTo>
                  <a:lnTo>
                    <a:pt x="961" y="472"/>
                  </a:lnTo>
                  <a:lnTo>
                    <a:pt x="965" y="472"/>
                  </a:lnTo>
                  <a:lnTo>
                    <a:pt x="972" y="469"/>
                  </a:lnTo>
                  <a:lnTo>
                    <a:pt x="980" y="467"/>
                  </a:lnTo>
                  <a:lnTo>
                    <a:pt x="981" y="464"/>
                  </a:lnTo>
                  <a:lnTo>
                    <a:pt x="981" y="462"/>
                  </a:lnTo>
                  <a:lnTo>
                    <a:pt x="981" y="462"/>
                  </a:lnTo>
                  <a:lnTo>
                    <a:pt x="972" y="447"/>
                  </a:lnTo>
                  <a:lnTo>
                    <a:pt x="967" y="438"/>
                  </a:lnTo>
                  <a:lnTo>
                    <a:pt x="961" y="432"/>
                  </a:lnTo>
                  <a:lnTo>
                    <a:pt x="941" y="411"/>
                  </a:lnTo>
                  <a:lnTo>
                    <a:pt x="941" y="411"/>
                  </a:lnTo>
                  <a:lnTo>
                    <a:pt x="980" y="413"/>
                  </a:lnTo>
                  <a:lnTo>
                    <a:pt x="1006" y="414"/>
                  </a:lnTo>
                  <a:lnTo>
                    <a:pt x="1016" y="413"/>
                  </a:lnTo>
                  <a:lnTo>
                    <a:pt x="1021" y="411"/>
                  </a:lnTo>
                  <a:lnTo>
                    <a:pt x="1021" y="411"/>
                  </a:lnTo>
                  <a:lnTo>
                    <a:pt x="1023" y="409"/>
                  </a:lnTo>
                  <a:lnTo>
                    <a:pt x="1023" y="407"/>
                  </a:lnTo>
                  <a:lnTo>
                    <a:pt x="1021" y="404"/>
                  </a:lnTo>
                  <a:lnTo>
                    <a:pt x="1018" y="400"/>
                  </a:lnTo>
                  <a:lnTo>
                    <a:pt x="1011" y="396"/>
                  </a:lnTo>
                  <a:lnTo>
                    <a:pt x="1011" y="396"/>
                  </a:lnTo>
                  <a:lnTo>
                    <a:pt x="986" y="387"/>
                  </a:lnTo>
                  <a:lnTo>
                    <a:pt x="971" y="382"/>
                  </a:lnTo>
                  <a:lnTo>
                    <a:pt x="961" y="381"/>
                  </a:lnTo>
                  <a:lnTo>
                    <a:pt x="961" y="381"/>
                  </a:lnTo>
                  <a:lnTo>
                    <a:pt x="944" y="380"/>
                  </a:lnTo>
                  <a:lnTo>
                    <a:pt x="934" y="378"/>
                  </a:lnTo>
                  <a:lnTo>
                    <a:pt x="925" y="376"/>
                  </a:lnTo>
                  <a:lnTo>
                    <a:pt x="925" y="376"/>
                  </a:lnTo>
                  <a:lnTo>
                    <a:pt x="910" y="370"/>
                  </a:lnTo>
                  <a:lnTo>
                    <a:pt x="908" y="367"/>
                  </a:lnTo>
                  <a:lnTo>
                    <a:pt x="908" y="366"/>
                  </a:lnTo>
                  <a:lnTo>
                    <a:pt x="910" y="366"/>
                  </a:lnTo>
                  <a:lnTo>
                    <a:pt x="910" y="366"/>
                  </a:lnTo>
                  <a:lnTo>
                    <a:pt x="922" y="364"/>
                  </a:lnTo>
                  <a:lnTo>
                    <a:pt x="937" y="362"/>
                  </a:lnTo>
                  <a:lnTo>
                    <a:pt x="946" y="359"/>
                  </a:lnTo>
                  <a:lnTo>
                    <a:pt x="951" y="357"/>
                  </a:lnTo>
                  <a:lnTo>
                    <a:pt x="956" y="354"/>
                  </a:lnTo>
                  <a:lnTo>
                    <a:pt x="956" y="352"/>
                  </a:lnTo>
                  <a:lnTo>
                    <a:pt x="956" y="351"/>
                  </a:lnTo>
                  <a:lnTo>
                    <a:pt x="956" y="351"/>
                  </a:lnTo>
                  <a:lnTo>
                    <a:pt x="954" y="345"/>
                  </a:lnTo>
                  <a:lnTo>
                    <a:pt x="953" y="344"/>
                  </a:lnTo>
                  <a:lnTo>
                    <a:pt x="952" y="344"/>
                  </a:lnTo>
                  <a:lnTo>
                    <a:pt x="943" y="345"/>
                  </a:lnTo>
                  <a:lnTo>
                    <a:pt x="925" y="345"/>
                  </a:lnTo>
                  <a:lnTo>
                    <a:pt x="925" y="345"/>
                  </a:lnTo>
                  <a:lnTo>
                    <a:pt x="906" y="344"/>
                  </a:lnTo>
                  <a:lnTo>
                    <a:pt x="898" y="343"/>
                  </a:lnTo>
                  <a:lnTo>
                    <a:pt x="890" y="343"/>
                  </a:lnTo>
                  <a:lnTo>
                    <a:pt x="880" y="345"/>
                  </a:lnTo>
                  <a:lnTo>
                    <a:pt x="880" y="345"/>
                  </a:lnTo>
                  <a:lnTo>
                    <a:pt x="853" y="354"/>
                  </a:lnTo>
                  <a:lnTo>
                    <a:pt x="841" y="361"/>
                  </a:lnTo>
                  <a:lnTo>
                    <a:pt x="829" y="366"/>
                  </a:lnTo>
                  <a:lnTo>
                    <a:pt x="829" y="366"/>
                  </a:lnTo>
                  <a:lnTo>
                    <a:pt x="821" y="372"/>
                  </a:lnTo>
                  <a:lnTo>
                    <a:pt x="812" y="378"/>
                  </a:lnTo>
                  <a:lnTo>
                    <a:pt x="804" y="386"/>
                  </a:lnTo>
                  <a:lnTo>
                    <a:pt x="804" y="386"/>
                  </a:lnTo>
                  <a:lnTo>
                    <a:pt x="798" y="383"/>
                  </a:lnTo>
                  <a:lnTo>
                    <a:pt x="789" y="381"/>
                  </a:lnTo>
                  <a:lnTo>
                    <a:pt x="789" y="381"/>
                  </a:lnTo>
                  <a:lnTo>
                    <a:pt x="786" y="381"/>
                  </a:lnTo>
                  <a:lnTo>
                    <a:pt x="779" y="386"/>
                  </a:lnTo>
                  <a:lnTo>
                    <a:pt x="779" y="386"/>
                  </a:lnTo>
                  <a:lnTo>
                    <a:pt x="773" y="390"/>
                  </a:lnTo>
                  <a:lnTo>
                    <a:pt x="765" y="394"/>
                  </a:lnTo>
                  <a:lnTo>
                    <a:pt x="759" y="396"/>
                  </a:lnTo>
                  <a:lnTo>
                    <a:pt x="718" y="426"/>
                  </a:lnTo>
                  <a:lnTo>
                    <a:pt x="718" y="426"/>
                  </a:lnTo>
                  <a:lnTo>
                    <a:pt x="715" y="424"/>
                  </a:lnTo>
                  <a:lnTo>
                    <a:pt x="706" y="416"/>
                  </a:lnTo>
                  <a:lnTo>
                    <a:pt x="699" y="409"/>
                  </a:lnTo>
                  <a:lnTo>
                    <a:pt x="693" y="399"/>
                  </a:lnTo>
                  <a:lnTo>
                    <a:pt x="685" y="387"/>
                  </a:lnTo>
                  <a:lnTo>
                    <a:pt x="678" y="371"/>
                  </a:lnTo>
                  <a:lnTo>
                    <a:pt x="678" y="371"/>
                  </a:lnTo>
                  <a:lnTo>
                    <a:pt x="664" y="339"/>
                  </a:lnTo>
                  <a:lnTo>
                    <a:pt x="651" y="315"/>
                  </a:lnTo>
                  <a:lnTo>
                    <a:pt x="641" y="295"/>
                  </a:lnTo>
                  <a:lnTo>
                    <a:pt x="632" y="275"/>
                  </a:lnTo>
                  <a:lnTo>
                    <a:pt x="632" y="275"/>
                  </a:lnTo>
                  <a:lnTo>
                    <a:pt x="624" y="256"/>
                  </a:lnTo>
                  <a:lnTo>
                    <a:pt x="614" y="239"/>
                  </a:lnTo>
                  <a:lnTo>
                    <a:pt x="605" y="225"/>
                  </a:lnTo>
                  <a:lnTo>
                    <a:pt x="597" y="214"/>
                  </a:lnTo>
                  <a:lnTo>
                    <a:pt x="597" y="214"/>
                  </a:lnTo>
                  <a:lnTo>
                    <a:pt x="593" y="209"/>
                  </a:lnTo>
                  <a:lnTo>
                    <a:pt x="588" y="203"/>
                  </a:lnTo>
                  <a:lnTo>
                    <a:pt x="572" y="191"/>
                  </a:lnTo>
                  <a:lnTo>
                    <a:pt x="553" y="178"/>
                  </a:lnTo>
                  <a:lnTo>
                    <a:pt x="531" y="168"/>
                  </a:lnTo>
                  <a:lnTo>
                    <a:pt x="531" y="168"/>
                  </a:lnTo>
                  <a:lnTo>
                    <a:pt x="516" y="163"/>
                  </a:lnTo>
                  <a:lnTo>
                    <a:pt x="495" y="156"/>
                  </a:lnTo>
                  <a:lnTo>
                    <a:pt x="441" y="139"/>
                  </a:lnTo>
                  <a:lnTo>
                    <a:pt x="393" y="125"/>
                  </a:lnTo>
                  <a:lnTo>
                    <a:pt x="376" y="120"/>
                  </a:lnTo>
                  <a:lnTo>
                    <a:pt x="370" y="118"/>
                  </a:lnTo>
                  <a:lnTo>
                    <a:pt x="370" y="118"/>
                  </a:lnTo>
                  <a:lnTo>
                    <a:pt x="362" y="111"/>
                  </a:lnTo>
                  <a:lnTo>
                    <a:pt x="347" y="100"/>
                  </a:lnTo>
                  <a:lnTo>
                    <a:pt x="331" y="87"/>
                  </a:lnTo>
                  <a:lnTo>
                    <a:pt x="323" y="82"/>
                  </a:lnTo>
                  <a:lnTo>
                    <a:pt x="319" y="77"/>
                  </a:lnTo>
                  <a:lnTo>
                    <a:pt x="319" y="77"/>
                  </a:lnTo>
                  <a:lnTo>
                    <a:pt x="317" y="72"/>
                  </a:lnTo>
                  <a:lnTo>
                    <a:pt x="314" y="66"/>
                  </a:lnTo>
                  <a:lnTo>
                    <a:pt x="310" y="52"/>
                  </a:lnTo>
                  <a:lnTo>
                    <a:pt x="308" y="38"/>
                  </a:lnTo>
                  <a:lnTo>
                    <a:pt x="304" y="27"/>
                  </a:lnTo>
                  <a:lnTo>
                    <a:pt x="304" y="27"/>
                  </a:lnTo>
                  <a:lnTo>
                    <a:pt x="302" y="23"/>
                  </a:lnTo>
                  <a:lnTo>
                    <a:pt x="299" y="19"/>
                  </a:lnTo>
                  <a:lnTo>
                    <a:pt x="297" y="16"/>
                  </a:lnTo>
                  <a:lnTo>
                    <a:pt x="294" y="15"/>
                  </a:lnTo>
                  <a:lnTo>
                    <a:pt x="286" y="13"/>
                  </a:lnTo>
                  <a:lnTo>
                    <a:pt x="279" y="11"/>
                  </a:lnTo>
                  <a:lnTo>
                    <a:pt x="279" y="11"/>
                  </a:lnTo>
                  <a:lnTo>
                    <a:pt x="266" y="10"/>
                  </a:lnTo>
                  <a:lnTo>
                    <a:pt x="250" y="10"/>
                  </a:lnTo>
                  <a:lnTo>
                    <a:pt x="228" y="11"/>
                  </a:lnTo>
                  <a:lnTo>
                    <a:pt x="213" y="1"/>
                  </a:lnTo>
                  <a:lnTo>
                    <a:pt x="213" y="1"/>
                  </a:lnTo>
                  <a:lnTo>
                    <a:pt x="211" y="0"/>
                  </a:lnTo>
                  <a:lnTo>
                    <a:pt x="208" y="1"/>
                  </a:lnTo>
                  <a:lnTo>
                    <a:pt x="204" y="4"/>
                  </a:lnTo>
                  <a:lnTo>
                    <a:pt x="198" y="6"/>
                  </a:lnTo>
                  <a:lnTo>
                    <a:pt x="198" y="6"/>
                  </a:lnTo>
                  <a:lnTo>
                    <a:pt x="193" y="9"/>
                  </a:lnTo>
                  <a:lnTo>
                    <a:pt x="192" y="10"/>
                  </a:lnTo>
                  <a:lnTo>
                    <a:pt x="188" y="11"/>
                  </a:lnTo>
                  <a:lnTo>
                    <a:pt x="178" y="11"/>
                  </a:lnTo>
                  <a:lnTo>
                    <a:pt x="178" y="11"/>
                  </a:lnTo>
                  <a:lnTo>
                    <a:pt x="155" y="11"/>
                  </a:lnTo>
                  <a:lnTo>
                    <a:pt x="132" y="11"/>
                  </a:lnTo>
                  <a:lnTo>
                    <a:pt x="132" y="11"/>
                  </a:lnTo>
                  <a:lnTo>
                    <a:pt x="125" y="13"/>
                  </a:lnTo>
                  <a:lnTo>
                    <a:pt x="116" y="16"/>
                  </a:lnTo>
                  <a:lnTo>
                    <a:pt x="107" y="20"/>
                  </a:lnTo>
                  <a:lnTo>
                    <a:pt x="100" y="27"/>
                  </a:lnTo>
                  <a:lnTo>
                    <a:pt x="87" y="37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81" y="42"/>
                  </a:lnTo>
                  <a:lnTo>
                    <a:pt x="79" y="38"/>
                  </a:lnTo>
                  <a:lnTo>
                    <a:pt x="77" y="32"/>
                  </a:lnTo>
                  <a:lnTo>
                    <a:pt x="77" y="32"/>
                  </a:lnTo>
                  <a:lnTo>
                    <a:pt x="69" y="34"/>
                  </a:lnTo>
                  <a:lnTo>
                    <a:pt x="64" y="38"/>
                  </a:lnTo>
                  <a:lnTo>
                    <a:pt x="63" y="41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6"/>
                  </a:lnTo>
                  <a:lnTo>
                    <a:pt x="60" y="49"/>
                  </a:lnTo>
                  <a:lnTo>
                    <a:pt x="58" y="53"/>
                  </a:lnTo>
                  <a:lnTo>
                    <a:pt x="52" y="57"/>
                  </a:lnTo>
                  <a:lnTo>
                    <a:pt x="52" y="57"/>
                  </a:lnTo>
                  <a:lnTo>
                    <a:pt x="44" y="62"/>
                  </a:lnTo>
                  <a:lnTo>
                    <a:pt x="35" y="68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5" y="77"/>
                  </a:lnTo>
                  <a:lnTo>
                    <a:pt x="21" y="80"/>
                  </a:lnTo>
                  <a:lnTo>
                    <a:pt x="16" y="87"/>
                  </a:lnTo>
                  <a:lnTo>
                    <a:pt x="16" y="87"/>
                  </a:lnTo>
                  <a:lnTo>
                    <a:pt x="10" y="99"/>
                  </a:lnTo>
                  <a:lnTo>
                    <a:pt x="6" y="106"/>
                  </a:lnTo>
                  <a:lnTo>
                    <a:pt x="4" y="114"/>
                  </a:lnTo>
                  <a:lnTo>
                    <a:pt x="1" y="123"/>
                  </a:lnTo>
                  <a:lnTo>
                    <a:pt x="0" y="133"/>
                  </a:lnTo>
                  <a:lnTo>
                    <a:pt x="0" y="143"/>
                  </a:lnTo>
                  <a:lnTo>
                    <a:pt x="1" y="153"/>
                  </a:lnTo>
                  <a:lnTo>
                    <a:pt x="1" y="153"/>
                  </a:lnTo>
                  <a:lnTo>
                    <a:pt x="7" y="175"/>
                  </a:lnTo>
                  <a:lnTo>
                    <a:pt x="14" y="196"/>
                  </a:lnTo>
                  <a:lnTo>
                    <a:pt x="16" y="205"/>
                  </a:lnTo>
                  <a:lnTo>
                    <a:pt x="18" y="214"/>
                  </a:lnTo>
                  <a:lnTo>
                    <a:pt x="18" y="223"/>
                  </a:lnTo>
                  <a:lnTo>
                    <a:pt x="16" y="229"/>
                  </a:lnTo>
                  <a:lnTo>
                    <a:pt x="16" y="229"/>
                  </a:lnTo>
                  <a:lnTo>
                    <a:pt x="11" y="242"/>
                  </a:lnTo>
                  <a:lnTo>
                    <a:pt x="7" y="254"/>
                  </a:lnTo>
                  <a:lnTo>
                    <a:pt x="6" y="261"/>
                  </a:lnTo>
                  <a:lnTo>
                    <a:pt x="5" y="268"/>
                  </a:lnTo>
                  <a:lnTo>
                    <a:pt x="5" y="276"/>
                  </a:lnTo>
                  <a:lnTo>
                    <a:pt x="6" y="285"/>
                  </a:lnTo>
                  <a:lnTo>
                    <a:pt x="6" y="285"/>
                  </a:lnTo>
                  <a:lnTo>
                    <a:pt x="9" y="294"/>
                  </a:lnTo>
                  <a:lnTo>
                    <a:pt x="13" y="302"/>
                  </a:lnTo>
                  <a:lnTo>
                    <a:pt x="21" y="318"/>
                  </a:lnTo>
                  <a:lnTo>
                    <a:pt x="30" y="333"/>
                  </a:lnTo>
                  <a:lnTo>
                    <a:pt x="34" y="342"/>
                  </a:lnTo>
                  <a:lnTo>
                    <a:pt x="36" y="351"/>
                  </a:lnTo>
                  <a:lnTo>
                    <a:pt x="36" y="351"/>
                  </a:lnTo>
                  <a:lnTo>
                    <a:pt x="39" y="370"/>
                  </a:lnTo>
                  <a:lnTo>
                    <a:pt x="42" y="387"/>
                  </a:lnTo>
                  <a:lnTo>
                    <a:pt x="42" y="406"/>
                  </a:lnTo>
                  <a:lnTo>
                    <a:pt x="57" y="391"/>
                  </a:lnTo>
                  <a:lnTo>
                    <a:pt x="57" y="391"/>
                  </a:lnTo>
                  <a:lnTo>
                    <a:pt x="55" y="407"/>
                  </a:lnTo>
                  <a:lnTo>
                    <a:pt x="55" y="420"/>
                  </a:lnTo>
                  <a:lnTo>
                    <a:pt x="55" y="426"/>
                  </a:lnTo>
                  <a:lnTo>
                    <a:pt x="57" y="432"/>
                  </a:lnTo>
                  <a:lnTo>
                    <a:pt x="57" y="432"/>
                  </a:lnTo>
                  <a:lnTo>
                    <a:pt x="66" y="454"/>
                  </a:lnTo>
                  <a:lnTo>
                    <a:pt x="72" y="472"/>
                  </a:lnTo>
                  <a:lnTo>
                    <a:pt x="72" y="472"/>
                  </a:lnTo>
                  <a:lnTo>
                    <a:pt x="73" y="482"/>
                  </a:lnTo>
                  <a:lnTo>
                    <a:pt x="72" y="500"/>
                  </a:lnTo>
                  <a:lnTo>
                    <a:pt x="72" y="523"/>
                  </a:lnTo>
                  <a:lnTo>
                    <a:pt x="72" y="523"/>
                  </a:lnTo>
                  <a:lnTo>
                    <a:pt x="82" y="506"/>
                  </a:lnTo>
                  <a:lnTo>
                    <a:pt x="90" y="495"/>
                  </a:lnTo>
                  <a:lnTo>
                    <a:pt x="92" y="487"/>
                  </a:lnTo>
                  <a:lnTo>
                    <a:pt x="92" y="487"/>
                  </a:lnTo>
                  <a:lnTo>
                    <a:pt x="93" y="487"/>
                  </a:lnTo>
                  <a:lnTo>
                    <a:pt x="96" y="490"/>
                  </a:lnTo>
                  <a:lnTo>
                    <a:pt x="102" y="499"/>
                  </a:lnTo>
                  <a:lnTo>
                    <a:pt x="112" y="513"/>
                  </a:lnTo>
                  <a:lnTo>
                    <a:pt x="112" y="51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5D6F73B-0076-0C61-74B7-6FEE810426ED}"/>
              </a:ext>
            </a:extLst>
          </p:cNvPr>
          <p:cNvGrpSpPr/>
          <p:nvPr/>
        </p:nvGrpSpPr>
        <p:grpSpPr>
          <a:xfrm>
            <a:off x="1018648" y="1143001"/>
            <a:ext cx="2037818" cy="2189492"/>
            <a:chOff x="1131888" y="1824998"/>
            <a:chExt cx="1812925" cy="194786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8AEA36F-AFAD-14F8-DA0A-2763C9823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1888" y="2350460"/>
              <a:ext cx="666750" cy="409575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087E1EC-4926-A952-54B5-9FCA15E594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4938" y="1824998"/>
              <a:ext cx="1539875" cy="1947863"/>
            </a:xfrm>
            <a:custGeom>
              <a:avLst/>
              <a:gdLst>
                <a:gd name="T0" fmla="*/ 389 w 970"/>
                <a:gd name="T1" fmla="*/ 351 h 1227"/>
                <a:gd name="T2" fmla="*/ 336 w 970"/>
                <a:gd name="T3" fmla="*/ 469 h 1227"/>
                <a:gd name="T4" fmla="*/ 302 w 970"/>
                <a:gd name="T5" fmla="*/ 517 h 1227"/>
                <a:gd name="T6" fmla="*/ 200 w 970"/>
                <a:gd name="T7" fmla="*/ 532 h 1227"/>
                <a:gd name="T8" fmla="*/ 167 w 970"/>
                <a:gd name="T9" fmla="*/ 523 h 1227"/>
                <a:gd name="T10" fmla="*/ 66 w 970"/>
                <a:gd name="T11" fmla="*/ 513 h 1227"/>
                <a:gd name="T12" fmla="*/ 51 w 970"/>
                <a:gd name="T13" fmla="*/ 534 h 1227"/>
                <a:gd name="T14" fmla="*/ 0 w 970"/>
                <a:gd name="T15" fmla="*/ 599 h 1227"/>
                <a:gd name="T16" fmla="*/ 63 w 970"/>
                <a:gd name="T17" fmla="*/ 603 h 1227"/>
                <a:gd name="T18" fmla="*/ 58 w 970"/>
                <a:gd name="T19" fmla="*/ 626 h 1227"/>
                <a:gd name="T20" fmla="*/ 96 w 970"/>
                <a:gd name="T21" fmla="*/ 640 h 1227"/>
                <a:gd name="T22" fmla="*/ 158 w 970"/>
                <a:gd name="T23" fmla="*/ 601 h 1227"/>
                <a:gd name="T24" fmla="*/ 225 w 970"/>
                <a:gd name="T25" fmla="*/ 618 h 1227"/>
                <a:gd name="T26" fmla="*/ 379 w 970"/>
                <a:gd name="T27" fmla="*/ 604 h 1227"/>
                <a:gd name="T28" fmla="*/ 460 w 970"/>
                <a:gd name="T29" fmla="*/ 534 h 1227"/>
                <a:gd name="T30" fmla="*/ 529 w 970"/>
                <a:gd name="T31" fmla="*/ 530 h 1227"/>
                <a:gd name="T32" fmla="*/ 563 w 970"/>
                <a:gd name="T33" fmla="*/ 566 h 1227"/>
                <a:gd name="T34" fmla="*/ 384 w 970"/>
                <a:gd name="T35" fmla="*/ 614 h 1227"/>
                <a:gd name="T36" fmla="*/ 291 w 970"/>
                <a:gd name="T37" fmla="*/ 679 h 1227"/>
                <a:gd name="T38" fmla="*/ 331 w 970"/>
                <a:gd name="T39" fmla="*/ 804 h 1227"/>
                <a:gd name="T40" fmla="*/ 421 w 970"/>
                <a:gd name="T41" fmla="*/ 1054 h 1227"/>
                <a:gd name="T42" fmla="*/ 323 w 970"/>
                <a:gd name="T43" fmla="*/ 1161 h 1227"/>
                <a:gd name="T44" fmla="*/ 251 w 970"/>
                <a:gd name="T45" fmla="*/ 1210 h 1227"/>
                <a:gd name="T46" fmla="*/ 374 w 970"/>
                <a:gd name="T47" fmla="*/ 1223 h 1227"/>
                <a:gd name="T48" fmla="*/ 465 w 970"/>
                <a:gd name="T49" fmla="*/ 1188 h 1227"/>
                <a:gd name="T50" fmla="*/ 500 w 970"/>
                <a:gd name="T51" fmla="*/ 1202 h 1227"/>
                <a:gd name="T52" fmla="*/ 536 w 970"/>
                <a:gd name="T53" fmla="*/ 1202 h 1227"/>
                <a:gd name="T54" fmla="*/ 532 w 970"/>
                <a:gd name="T55" fmla="*/ 1122 h 1227"/>
                <a:gd name="T56" fmla="*/ 525 w 970"/>
                <a:gd name="T57" fmla="*/ 1059 h 1227"/>
                <a:gd name="T58" fmla="*/ 774 w 970"/>
                <a:gd name="T59" fmla="*/ 1018 h 1227"/>
                <a:gd name="T60" fmla="*/ 878 w 970"/>
                <a:gd name="T61" fmla="*/ 1012 h 1227"/>
                <a:gd name="T62" fmla="*/ 909 w 970"/>
                <a:gd name="T63" fmla="*/ 1056 h 1227"/>
                <a:gd name="T64" fmla="*/ 894 w 970"/>
                <a:gd name="T65" fmla="*/ 1116 h 1227"/>
                <a:gd name="T66" fmla="*/ 956 w 970"/>
                <a:gd name="T67" fmla="*/ 1089 h 1227"/>
                <a:gd name="T68" fmla="*/ 962 w 970"/>
                <a:gd name="T69" fmla="*/ 995 h 1227"/>
                <a:gd name="T70" fmla="*/ 965 w 970"/>
                <a:gd name="T71" fmla="*/ 919 h 1227"/>
                <a:gd name="T72" fmla="*/ 907 w 970"/>
                <a:gd name="T73" fmla="*/ 895 h 1227"/>
                <a:gd name="T74" fmla="*/ 793 w 970"/>
                <a:gd name="T75" fmla="*/ 928 h 1227"/>
                <a:gd name="T76" fmla="*/ 710 w 970"/>
                <a:gd name="T77" fmla="*/ 921 h 1227"/>
                <a:gd name="T78" fmla="*/ 803 w 970"/>
                <a:gd name="T79" fmla="*/ 797 h 1227"/>
                <a:gd name="T80" fmla="*/ 845 w 970"/>
                <a:gd name="T81" fmla="*/ 578 h 1227"/>
                <a:gd name="T82" fmla="*/ 849 w 970"/>
                <a:gd name="T83" fmla="*/ 523 h 1227"/>
                <a:gd name="T84" fmla="*/ 791 w 970"/>
                <a:gd name="T85" fmla="*/ 435 h 1227"/>
                <a:gd name="T86" fmla="*/ 609 w 970"/>
                <a:gd name="T87" fmla="*/ 213 h 1227"/>
                <a:gd name="T88" fmla="*/ 591 w 970"/>
                <a:gd name="T89" fmla="*/ 160 h 1227"/>
                <a:gd name="T90" fmla="*/ 469 w 970"/>
                <a:gd name="T91" fmla="*/ 103 h 1227"/>
                <a:gd name="T92" fmla="*/ 369 w 970"/>
                <a:gd name="T93" fmla="*/ 7 h 1227"/>
                <a:gd name="T94" fmla="*/ 263 w 970"/>
                <a:gd name="T95" fmla="*/ 7 h 1227"/>
                <a:gd name="T96" fmla="*/ 172 w 970"/>
                <a:gd name="T97" fmla="*/ 59 h 1227"/>
                <a:gd name="T98" fmla="*/ 157 w 970"/>
                <a:gd name="T99" fmla="*/ 139 h 1227"/>
                <a:gd name="T100" fmla="*/ 182 w 970"/>
                <a:gd name="T101" fmla="*/ 169 h 1227"/>
                <a:gd name="T102" fmla="*/ 197 w 970"/>
                <a:gd name="T103" fmla="*/ 184 h 1227"/>
                <a:gd name="T104" fmla="*/ 216 w 970"/>
                <a:gd name="T105" fmla="*/ 226 h 1227"/>
                <a:gd name="T106" fmla="*/ 222 w 970"/>
                <a:gd name="T107" fmla="*/ 275 h 1227"/>
                <a:gd name="T108" fmla="*/ 254 w 970"/>
                <a:gd name="T109" fmla="*/ 292 h 1227"/>
                <a:gd name="T110" fmla="*/ 273 w 970"/>
                <a:gd name="T111" fmla="*/ 301 h 1227"/>
                <a:gd name="T112" fmla="*/ 298 w 970"/>
                <a:gd name="T113" fmla="*/ 316 h 1227"/>
                <a:gd name="T114" fmla="*/ 389 w 970"/>
                <a:gd name="T115" fmla="*/ 296 h 1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70" h="1227">
                  <a:moveTo>
                    <a:pt x="389" y="296"/>
                  </a:moveTo>
                  <a:lnTo>
                    <a:pt x="389" y="296"/>
                  </a:lnTo>
                  <a:lnTo>
                    <a:pt x="389" y="302"/>
                  </a:lnTo>
                  <a:lnTo>
                    <a:pt x="388" y="315"/>
                  </a:lnTo>
                  <a:lnTo>
                    <a:pt x="387" y="330"/>
                  </a:lnTo>
                  <a:lnTo>
                    <a:pt x="388" y="336"/>
                  </a:lnTo>
                  <a:lnTo>
                    <a:pt x="389" y="341"/>
                  </a:lnTo>
                  <a:lnTo>
                    <a:pt x="389" y="341"/>
                  </a:lnTo>
                  <a:lnTo>
                    <a:pt x="390" y="345"/>
                  </a:lnTo>
                  <a:lnTo>
                    <a:pt x="389" y="351"/>
                  </a:lnTo>
                  <a:lnTo>
                    <a:pt x="387" y="365"/>
                  </a:lnTo>
                  <a:lnTo>
                    <a:pt x="381" y="377"/>
                  </a:lnTo>
                  <a:lnTo>
                    <a:pt x="379" y="382"/>
                  </a:lnTo>
                  <a:lnTo>
                    <a:pt x="379" y="382"/>
                  </a:lnTo>
                  <a:lnTo>
                    <a:pt x="366" y="404"/>
                  </a:lnTo>
                  <a:lnTo>
                    <a:pt x="355" y="426"/>
                  </a:lnTo>
                  <a:lnTo>
                    <a:pt x="344" y="447"/>
                  </a:lnTo>
                  <a:lnTo>
                    <a:pt x="344" y="447"/>
                  </a:lnTo>
                  <a:lnTo>
                    <a:pt x="337" y="464"/>
                  </a:lnTo>
                  <a:lnTo>
                    <a:pt x="336" y="469"/>
                  </a:lnTo>
                  <a:lnTo>
                    <a:pt x="336" y="474"/>
                  </a:lnTo>
                  <a:lnTo>
                    <a:pt x="337" y="482"/>
                  </a:lnTo>
                  <a:lnTo>
                    <a:pt x="339" y="488"/>
                  </a:lnTo>
                  <a:lnTo>
                    <a:pt x="339" y="488"/>
                  </a:lnTo>
                  <a:lnTo>
                    <a:pt x="339" y="492"/>
                  </a:lnTo>
                  <a:lnTo>
                    <a:pt x="337" y="497"/>
                  </a:lnTo>
                  <a:lnTo>
                    <a:pt x="331" y="507"/>
                  </a:lnTo>
                  <a:lnTo>
                    <a:pt x="323" y="518"/>
                  </a:lnTo>
                  <a:lnTo>
                    <a:pt x="323" y="518"/>
                  </a:lnTo>
                  <a:lnTo>
                    <a:pt x="302" y="517"/>
                  </a:lnTo>
                  <a:lnTo>
                    <a:pt x="258" y="513"/>
                  </a:lnTo>
                  <a:lnTo>
                    <a:pt x="258" y="513"/>
                  </a:lnTo>
                  <a:lnTo>
                    <a:pt x="240" y="512"/>
                  </a:lnTo>
                  <a:lnTo>
                    <a:pt x="229" y="513"/>
                  </a:lnTo>
                  <a:lnTo>
                    <a:pt x="222" y="516"/>
                  </a:lnTo>
                  <a:lnTo>
                    <a:pt x="217" y="518"/>
                  </a:lnTo>
                  <a:lnTo>
                    <a:pt x="217" y="518"/>
                  </a:lnTo>
                  <a:lnTo>
                    <a:pt x="212" y="522"/>
                  </a:lnTo>
                  <a:lnTo>
                    <a:pt x="206" y="527"/>
                  </a:lnTo>
                  <a:lnTo>
                    <a:pt x="200" y="532"/>
                  </a:lnTo>
                  <a:lnTo>
                    <a:pt x="198" y="534"/>
                  </a:lnTo>
                  <a:lnTo>
                    <a:pt x="197" y="534"/>
                  </a:lnTo>
                  <a:lnTo>
                    <a:pt x="197" y="534"/>
                  </a:lnTo>
                  <a:lnTo>
                    <a:pt x="193" y="532"/>
                  </a:lnTo>
                  <a:lnTo>
                    <a:pt x="187" y="532"/>
                  </a:lnTo>
                  <a:lnTo>
                    <a:pt x="177" y="534"/>
                  </a:lnTo>
                  <a:lnTo>
                    <a:pt x="177" y="534"/>
                  </a:lnTo>
                  <a:lnTo>
                    <a:pt x="174" y="530"/>
                  </a:lnTo>
                  <a:lnTo>
                    <a:pt x="171" y="526"/>
                  </a:lnTo>
                  <a:lnTo>
                    <a:pt x="167" y="523"/>
                  </a:lnTo>
                  <a:lnTo>
                    <a:pt x="167" y="523"/>
                  </a:lnTo>
                  <a:lnTo>
                    <a:pt x="153" y="516"/>
                  </a:lnTo>
                  <a:lnTo>
                    <a:pt x="142" y="512"/>
                  </a:lnTo>
                  <a:lnTo>
                    <a:pt x="131" y="508"/>
                  </a:lnTo>
                  <a:lnTo>
                    <a:pt x="131" y="508"/>
                  </a:lnTo>
                  <a:lnTo>
                    <a:pt x="125" y="507"/>
                  </a:lnTo>
                  <a:lnTo>
                    <a:pt x="118" y="507"/>
                  </a:lnTo>
                  <a:lnTo>
                    <a:pt x="99" y="509"/>
                  </a:lnTo>
                  <a:lnTo>
                    <a:pt x="66" y="513"/>
                  </a:lnTo>
                  <a:lnTo>
                    <a:pt x="66" y="513"/>
                  </a:lnTo>
                  <a:lnTo>
                    <a:pt x="56" y="515"/>
                  </a:lnTo>
                  <a:lnTo>
                    <a:pt x="48" y="517"/>
                  </a:lnTo>
                  <a:lnTo>
                    <a:pt x="43" y="520"/>
                  </a:lnTo>
                  <a:lnTo>
                    <a:pt x="41" y="523"/>
                  </a:lnTo>
                  <a:lnTo>
                    <a:pt x="41" y="523"/>
                  </a:lnTo>
                  <a:lnTo>
                    <a:pt x="41" y="526"/>
                  </a:lnTo>
                  <a:lnTo>
                    <a:pt x="43" y="530"/>
                  </a:lnTo>
                  <a:lnTo>
                    <a:pt x="46" y="532"/>
                  </a:lnTo>
                  <a:lnTo>
                    <a:pt x="51" y="534"/>
                  </a:lnTo>
                  <a:lnTo>
                    <a:pt x="51" y="534"/>
                  </a:lnTo>
                  <a:lnTo>
                    <a:pt x="57" y="535"/>
                  </a:lnTo>
                  <a:lnTo>
                    <a:pt x="66" y="534"/>
                  </a:lnTo>
                  <a:lnTo>
                    <a:pt x="76" y="534"/>
                  </a:lnTo>
                  <a:lnTo>
                    <a:pt x="61" y="559"/>
                  </a:lnTo>
                  <a:lnTo>
                    <a:pt x="61" y="559"/>
                  </a:lnTo>
                  <a:lnTo>
                    <a:pt x="32" y="575"/>
                  </a:lnTo>
                  <a:lnTo>
                    <a:pt x="12" y="589"/>
                  </a:lnTo>
                  <a:lnTo>
                    <a:pt x="4" y="596"/>
                  </a:lnTo>
                  <a:lnTo>
                    <a:pt x="0" y="599"/>
                  </a:lnTo>
                  <a:lnTo>
                    <a:pt x="0" y="599"/>
                  </a:lnTo>
                  <a:lnTo>
                    <a:pt x="0" y="601"/>
                  </a:lnTo>
                  <a:lnTo>
                    <a:pt x="1" y="602"/>
                  </a:lnTo>
                  <a:lnTo>
                    <a:pt x="9" y="601"/>
                  </a:lnTo>
                  <a:lnTo>
                    <a:pt x="32" y="596"/>
                  </a:lnTo>
                  <a:lnTo>
                    <a:pt x="66" y="584"/>
                  </a:lnTo>
                  <a:lnTo>
                    <a:pt x="66" y="584"/>
                  </a:lnTo>
                  <a:lnTo>
                    <a:pt x="66" y="587"/>
                  </a:lnTo>
                  <a:lnTo>
                    <a:pt x="66" y="593"/>
                  </a:lnTo>
                  <a:lnTo>
                    <a:pt x="66" y="598"/>
                  </a:lnTo>
                  <a:lnTo>
                    <a:pt x="63" y="603"/>
                  </a:lnTo>
                  <a:lnTo>
                    <a:pt x="61" y="608"/>
                  </a:lnTo>
                  <a:lnTo>
                    <a:pt x="56" y="614"/>
                  </a:lnTo>
                  <a:lnTo>
                    <a:pt x="56" y="614"/>
                  </a:lnTo>
                  <a:lnTo>
                    <a:pt x="49" y="623"/>
                  </a:lnTo>
                  <a:lnTo>
                    <a:pt x="49" y="625"/>
                  </a:lnTo>
                  <a:lnTo>
                    <a:pt x="51" y="625"/>
                  </a:lnTo>
                  <a:lnTo>
                    <a:pt x="53" y="625"/>
                  </a:lnTo>
                  <a:lnTo>
                    <a:pt x="56" y="625"/>
                  </a:lnTo>
                  <a:lnTo>
                    <a:pt x="56" y="625"/>
                  </a:lnTo>
                  <a:lnTo>
                    <a:pt x="58" y="626"/>
                  </a:lnTo>
                  <a:lnTo>
                    <a:pt x="63" y="627"/>
                  </a:lnTo>
                  <a:lnTo>
                    <a:pt x="71" y="630"/>
                  </a:lnTo>
                  <a:lnTo>
                    <a:pt x="71" y="630"/>
                  </a:lnTo>
                  <a:lnTo>
                    <a:pt x="72" y="635"/>
                  </a:lnTo>
                  <a:lnTo>
                    <a:pt x="73" y="637"/>
                  </a:lnTo>
                  <a:lnTo>
                    <a:pt x="76" y="640"/>
                  </a:lnTo>
                  <a:lnTo>
                    <a:pt x="76" y="640"/>
                  </a:lnTo>
                  <a:lnTo>
                    <a:pt x="80" y="641"/>
                  </a:lnTo>
                  <a:lnTo>
                    <a:pt x="86" y="640"/>
                  </a:lnTo>
                  <a:lnTo>
                    <a:pt x="96" y="640"/>
                  </a:lnTo>
                  <a:lnTo>
                    <a:pt x="96" y="640"/>
                  </a:lnTo>
                  <a:lnTo>
                    <a:pt x="102" y="641"/>
                  </a:lnTo>
                  <a:lnTo>
                    <a:pt x="111" y="645"/>
                  </a:lnTo>
                  <a:lnTo>
                    <a:pt x="111" y="645"/>
                  </a:lnTo>
                  <a:lnTo>
                    <a:pt x="114" y="645"/>
                  </a:lnTo>
                  <a:lnTo>
                    <a:pt x="118" y="644"/>
                  </a:lnTo>
                  <a:lnTo>
                    <a:pt x="126" y="636"/>
                  </a:lnTo>
                  <a:lnTo>
                    <a:pt x="142" y="620"/>
                  </a:lnTo>
                  <a:lnTo>
                    <a:pt x="142" y="620"/>
                  </a:lnTo>
                  <a:lnTo>
                    <a:pt x="158" y="601"/>
                  </a:lnTo>
                  <a:lnTo>
                    <a:pt x="167" y="589"/>
                  </a:lnTo>
                  <a:lnTo>
                    <a:pt x="197" y="599"/>
                  </a:lnTo>
                  <a:lnTo>
                    <a:pt x="197" y="599"/>
                  </a:lnTo>
                  <a:lnTo>
                    <a:pt x="198" y="607"/>
                  </a:lnTo>
                  <a:lnTo>
                    <a:pt x="201" y="612"/>
                  </a:lnTo>
                  <a:lnTo>
                    <a:pt x="202" y="614"/>
                  </a:lnTo>
                  <a:lnTo>
                    <a:pt x="202" y="614"/>
                  </a:lnTo>
                  <a:lnTo>
                    <a:pt x="207" y="616"/>
                  </a:lnTo>
                  <a:lnTo>
                    <a:pt x="216" y="617"/>
                  </a:lnTo>
                  <a:lnTo>
                    <a:pt x="225" y="618"/>
                  </a:lnTo>
                  <a:lnTo>
                    <a:pt x="232" y="620"/>
                  </a:lnTo>
                  <a:lnTo>
                    <a:pt x="232" y="620"/>
                  </a:lnTo>
                  <a:lnTo>
                    <a:pt x="236" y="620"/>
                  </a:lnTo>
                  <a:lnTo>
                    <a:pt x="244" y="620"/>
                  </a:lnTo>
                  <a:lnTo>
                    <a:pt x="260" y="616"/>
                  </a:lnTo>
                  <a:lnTo>
                    <a:pt x="283" y="609"/>
                  </a:lnTo>
                  <a:lnTo>
                    <a:pt x="328" y="609"/>
                  </a:lnTo>
                  <a:lnTo>
                    <a:pt x="328" y="609"/>
                  </a:lnTo>
                  <a:lnTo>
                    <a:pt x="352" y="607"/>
                  </a:lnTo>
                  <a:lnTo>
                    <a:pt x="379" y="604"/>
                  </a:lnTo>
                  <a:lnTo>
                    <a:pt x="379" y="604"/>
                  </a:lnTo>
                  <a:lnTo>
                    <a:pt x="383" y="603"/>
                  </a:lnTo>
                  <a:lnTo>
                    <a:pt x="388" y="602"/>
                  </a:lnTo>
                  <a:lnTo>
                    <a:pt x="398" y="596"/>
                  </a:lnTo>
                  <a:lnTo>
                    <a:pt x="405" y="589"/>
                  </a:lnTo>
                  <a:lnTo>
                    <a:pt x="409" y="584"/>
                  </a:lnTo>
                  <a:lnTo>
                    <a:pt x="409" y="584"/>
                  </a:lnTo>
                  <a:lnTo>
                    <a:pt x="416" y="575"/>
                  </a:lnTo>
                  <a:lnTo>
                    <a:pt x="431" y="561"/>
                  </a:lnTo>
                  <a:lnTo>
                    <a:pt x="460" y="534"/>
                  </a:lnTo>
                  <a:lnTo>
                    <a:pt x="460" y="534"/>
                  </a:lnTo>
                  <a:lnTo>
                    <a:pt x="465" y="528"/>
                  </a:lnTo>
                  <a:lnTo>
                    <a:pt x="471" y="521"/>
                  </a:lnTo>
                  <a:lnTo>
                    <a:pt x="484" y="502"/>
                  </a:lnTo>
                  <a:lnTo>
                    <a:pt x="500" y="478"/>
                  </a:lnTo>
                  <a:lnTo>
                    <a:pt x="500" y="478"/>
                  </a:lnTo>
                  <a:lnTo>
                    <a:pt x="515" y="508"/>
                  </a:lnTo>
                  <a:lnTo>
                    <a:pt x="515" y="508"/>
                  </a:lnTo>
                  <a:lnTo>
                    <a:pt x="522" y="518"/>
                  </a:lnTo>
                  <a:lnTo>
                    <a:pt x="529" y="530"/>
                  </a:lnTo>
                  <a:lnTo>
                    <a:pt x="538" y="541"/>
                  </a:lnTo>
                  <a:lnTo>
                    <a:pt x="546" y="549"/>
                  </a:lnTo>
                  <a:lnTo>
                    <a:pt x="546" y="549"/>
                  </a:lnTo>
                  <a:lnTo>
                    <a:pt x="549" y="554"/>
                  </a:lnTo>
                  <a:lnTo>
                    <a:pt x="552" y="559"/>
                  </a:lnTo>
                  <a:lnTo>
                    <a:pt x="551" y="563"/>
                  </a:lnTo>
                  <a:lnTo>
                    <a:pt x="551" y="564"/>
                  </a:lnTo>
                  <a:lnTo>
                    <a:pt x="551" y="564"/>
                  </a:lnTo>
                  <a:lnTo>
                    <a:pt x="554" y="565"/>
                  </a:lnTo>
                  <a:lnTo>
                    <a:pt x="563" y="566"/>
                  </a:lnTo>
                  <a:lnTo>
                    <a:pt x="566" y="568"/>
                  </a:lnTo>
                  <a:lnTo>
                    <a:pt x="567" y="570"/>
                  </a:lnTo>
                  <a:lnTo>
                    <a:pt x="566" y="571"/>
                  </a:lnTo>
                  <a:lnTo>
                    <a:pt x="561" y="574"/>
                  </a:lnTo>
                  <a:lnTo>
                    <a:pt x="561" y="574"/>
                  </a:lnTo>
                  <a:lnTo>
                    <a:pt x="495" y="594"/>
                  </a:lnTo>
                  <a:lnTo>
                    <a:pt x="495" y="594"/>
                  </a:lnTo>
                  <a:lnTo>
                    <a:pt x="457" y="601"/>
                  </a:lnTo>
                  <a:lnTo>
                    <a:pt x="384" y="614"/>
                  </a:lnTo>
                  <a:lnTo>
                    <a:pt x="384" y="614"/>
                  </a:lnTo>
                  <a:lnTo>
                    <a:pt x="366" y="620"/>
                  </a:lnTo>
                  <a:lnTo>
                    <a:pt x="349" y="626"/>
                  </a:lnTo>
                  <a:lnTo>
                    <a:pt x="332" y="632"/>
                  </a:lnTo>
                  <a:lnTo>
                    <a:pt x="318" y="640"/>
                  </a:lnTo>
                  <a:lnTo>
                    <a:pt x="296" y="654"/>
                  </a:lnTo>
                  <a:lnTo>
                    <a:pt x="288" y="660"/>
                  </a:lnTo>
                  <a:lnTo>
                    <a:pt x="288" y="660"/>
                  </a:lnTo>
                  <a:lnTo>
                    <a:pt x="289" y="664"/>
                  </a:lnTo>
                  <a:lnTo>
                    <a:pt x="289" y="670"/>
                  </a:lnTo>
                  <a:lnTo>
                    <a:pt x="291" y="679"/>
                  </a:lnTo>
                  <a:lnTo>
                    <a:pt x="293" y="685"/>
                  </a:lnTo>
                  <a:lnTo>
                    <a:pt x="293" y="685"/>
                  </a:lnTo>
                  <a:lnTo>
                    <a:pt x="310" y="708"/>
                  </a:lnTo>
                  <a:lnTo>
                    <a:pt x="310" y="708"/>
                  </a:lnTo>
                  <a:lnTo>
                    <a:pt x="311" y="728"/>
                  </a:lnTo>
                  <a:lnTo>
                    <a:pt x="315" y="750"/>
                  </a:lnTo>
                  <a:lnTo>
                    <a:pt x="318" y="769"/>
                  </a:lnTo>
                  <a:lnTo>
                    <a:pt x="323" y="787"/>
                  </a:lnTo>
                  <a:lnTo>
                    <a:pt x="323" y="787"/>
                  </a:lnTo>
                  <a:lnTo>
                    <a:pt x="331" y="804"/>
                  </a:lnTo>
                  <a:lnTo>
                    <a:pt x="342" y="827"/>
                  </a:lnTo>
                  <a:lnTo>
                    <a:pt x="370" y="884"/>
                  </a:lnTo>
                  <a:lnTo>
                    <a:pt x="397" y="938"/>
                  </a:lnTo>
                  <a:lnTo>
                    <a:pt x="405" y="960"/>
                  </a:lnTo>
                  <a:lnTo>
                    <a:pt x="408" y="968"/>
                  </a:lnTo>
                  <a:lnTo>
                    <a:pt x="409" y="974"/>
                  </a:lnTo>
                  <a:lnTo>
                    <a:pt x="409" y="974"/>
                  </a:lnTo>
                  <a:lnTo>
                    <a:pt x="417" y="1022"/>
                  </a:lnTo>
                  <a:lnTo>
                    <a:pt x="419" y="1045"/>
                  </a:lnTo>
                  <a:lnTo>
                    <a:pt x="421" y="1054"/>
                  </a:lnTo>
                  <a:lnTo>
                    <a:pt x="419" y="1060"/>
                  </a:lnTo>
                  <a:lnTo>
                    <a:pt x="419" y="1060"/>
                  </a:lnTo>
                  <a:lnTo>
                    <a:pt x="416" y="1067"/>
                  </a:lnTo>
                  <a:lnTo>
                    <a:pt x="407" y="1079"/>
                  </a:lnTo>
                  <a:lnTo>
                    <a:pt x="395" y="1094"/>
                  </a:lnTo>
                  <a:lnTo>
                    <a:pt x="381" y="1111"/>
                  </a:lnTo>
                  <a:lnTo>
                    <a:pt x="365" y="1126"/>
                  </a:lnTo>
                  <a:lnTo>
                    <a:pt x="350" y="1141"/>
                  </a:lnTo>
                  <a:lnTo>
                    <a:pt x="336" y="1154"/>
                  </a:lnTo>
                  <a:lnTo>
                    <a:pt x="323" y="1161"/>
                  </a:lnTo>
                  <a:lnTo>
                    <a:pt x="323" y="1161"/>
                  </a:lnTo>
                  <a:lnTo>
                    <a:pt x="298" y="1173"/>
                  </a:lnTo>
                  <a:lnTo>
                    <a:pt x="273" y="1185"/>
                  </a:lnTo>
                  <a:lnTo>
                    <a:pt x="262" y="1191"/>
                  </a:lnTo>
                  <a:lnTo>
                    <a:pt x="253" y="1198"/>
                  </a:lnTo>
                  <a:lnTo>
                    <a:pt x="248" y="1203"/>
                  </a:lnTo>
                  <a:lnTo>
                    <a:pt x="248" y="1205"/>
                  </a:lnTo>
                  <a:lnTo>
                    <a:pt x="248" y="1207"/>
                  </a:lnTo>
                  <a:lnTo>
                    <a:pt x="248" y="1207"/>
                  </a:lnTo>
                  <a:lnTo>
                    <a:pt x="251" y="1210"/>
                  </a:lnTo>
                  <a:lnTo>
                    <a:pt x="258" y="1214"/>
                  </a:lnTo>
                  <a:lnTo>
                    <a:pt x="275" y="1221"/>
                  </a:lnTo>
                  <a:lnTo>
                    <a:pt x="293" y="1226"/>
                  </a:lnTo>
                  <a:lnTo>
                    <a:pt x="303" y="1227"/>
                  </a:lnTo>
                  <a:lnTo>
                    <a:pt x="303" y="1227"/>
                  </a:lnTo>
                  <a:lnTo>
                    <a:pt x="335" y="1223"/>
                  </a:lnTo>
                  <a:lnTo>
                    <a:pt x="355" y="1222"/>
                  </a:lnTo>
                  <a:lnTo>
                    <a:pt x="369" y="1222"/>
                  </a:lnTo>
                  <a:lnTo>
                    <a:pt x="369" y="1222"/>
                  </a:lnTo>
                  <a:lnTo>
                    <a:pt x="374" y="1223"/>
                  </a:lnTo>
                  <a:lnTo>
                    <a:pt x="378" y="1224"/>
                  </a:lnTo>
                  <a:lnTo>
                    <a:pt x="383" y="1226"/>
                  </a:lnTo>
                  <a:lnTo>
                    <a:pt x="389" y="1227"/>
                  </a:lnTo>
                  <a:lnTo>
                    <a:pt x="395" y="1227"/>
                  </a:lnTo>
                  <a:lnTo>
                    <a:pt x="404" y="1226"/>
                  </a:lnTo>
                  <a:lnTo>
                    <a:pt x="413" y="1223"/>
                  </a:lnTo>
                  <a:lnTo>
                    <a:pt x="424" y="1217"/>
                  </a:lnTo>
                  <a:lnTo>
                    <a:pt x="424" y="1217"/>
                  </a:lnTo>
                  <a:lnTo>
                    <a:pt x="447" y="1202"/>
                  </a:lnTo>
                  <a:lnTo>
                    <a:pt x="465" y="1188"/>
                  </a:lnTo>
                  <a:lnTo>
                    <a:pt x="479" y="1179"/>
                  </a:lnTo>
                  <a:lnTo>
                    <a:pt x="482" y="1176"/>
                  </a:lnTo>
                  <a:lnTo>
                    <a:pt x="485" y="1176"/>
                  </a:lnTo>
                  <a:lnTo>
                    <a:pt x="485" y="1176"/>
                  </a:lnTo>
                  <a:lnTo>
                    <a:pt x="489" y="1181"/>
                  </a:lnTo>
                  <a:lnTo>
                    <a:pt x="495" y="1189"/>
                  </a:lnTo>
                  <a:lnTo>
                    <a:pt x="499" y="1198"/>
                  </a:lnTo>
                  <a:lnTo>
                    <a:pt x="500" y="1200"/>
                  </a:lnTo>
                  <a:lnTo>
                    <a:pt x="500" y="1202"/>
                  </a:lnTo>
                  <a:lnTo>
                    <a:pt x="500" y="1202"/>
                  </a:lnTo>
                  <a:lnTo>
                    <a:pt x="499" y="1203"/>
                  </a:lnTo>
                  <a:lnTo>
                    <a:pt x="499" y="1204"/>
                  </a:lnTo>
                  <a:lnTo>
                    <a:pt x="501" y="1205"/>
                  </a:lnTo>
                  <a:lnTo>
                    <a:pt x="505" y="1207"/>
                  </a:lnTo>
                  <a:lnTo>
                    <a:pt x="505" y="1207"/>
                  </a:lnTo>
                  <a:lnTo>
                    <a:pt x="513" y="1208"/>
                  </a:lnTo>
                  <a:lnTo>
                    <a:pt x="523" y="1208"/>
                  </a:lnTo>
                  <a:lnTo>
                    <a:pt x="532" y="1205"/>
                  </a:lnTo>
                  <a:lnTo>
                    <a:pt x="534" y="1204"/>
                  </a:lnTo>
                  <a:lnTo>
                    <a:pt x="536" y="1202"/>
                  </a:lnTo>
                  <a:lnTo>
                    <a:pt x="536" y="1202"/>
                  </a:lnTo>
                  <a:lnTo>
                    <a:pt x="536" y="1197"/>
                  </a:lnTo>
                  <a:lnTo>
                    <a:pt x="536" y="1181"/>
                  </a:lnTo>
                  <a:lnTo>
                    <a:pt x="536" y="1181"/>
                  </a:lnTo>
                  <a:lnTo>
                    <a:pt x="537" y="1169"/>
                  </a:lnTo>
                  <a:lnTo>
                    <a:pt x="538" y="1161"/>
                  </a:lnTo>
                  <a:lnTo>
                    <a:pt x="537" y="1154"/>
                  </a:lnTo>
                  <a:lnTo>
                    <a:pt x="536" y="1141"/>
                  </a:lnTo>
                  <a:lnTo>
                    <a:pt x="536" y="1141"/>
                  </a:lnTo>
                  <a:lnTo>
                    <a:pt x="532" y="1122"/>
                  </a:lnTo>
                  <a:lnTo>
                    <a:pt x="525" y="1105"/>
                  </a:lnTo>
                  <a:lnTo>
                    <a:pt x="525" y="1105"/>
                  </a:lnTo>
                  <a:lnTo>
                    <a:pt x="520" y="1095"/>
                  </a:lnTo>
                  <a:lnTo>
                    <a:pt x="518" y="1089"/>
                  </a:lnTo>
                  <a:lnTo>
                    <a:pt x="514" y="1079"/>
                  </a:lnTo>
                  <a:lnTo>
                    <a:pt x="510" y="1060"/>
                  </a:lnTo>
                  <a:lnTo>
                    <a:pt x="510" y="1060"/>
                  </a:lnTo>
                  <a:lnTo>
                    <a:pt x="509" y="1054"/>
                  </a:lnTo>
                  <a:lnTo>
                    <a:pt x="509" y="1054"/>
                  </a:lnTo>
                  <a:lnTo>
                    <a:pt x="525" y="1059"/>
                  </a:lnTo>
                  <a:lnTo>
                    <a:pt x="542" y="1061"/>
                  </a:lnTo>
                  <a:lnTo>
                    <a:pt x="558" y="1062"/>
                  </a:lnTo>
                  <a:lnTo>
                    <a:pt x="573" y="1062"/>
                  </a:lnTo>
                  <a:lnTo>
                    <a:pt x="597" y="1061"/>
                  </a:lnTo>
                  <a:lnTo>
                    <a:pt x="611" y="1060"/>
                  </a:lnTo>
                  <a:lnTo>
                    <a:pt x="611" y="1060"/>
                  </a:lnTo>
                  <a:lnTo>
                    <a:pt x="623" y="1057"/>
                  </a:lnTo>
                  <a:lnTo>
                    <a:pt x="645" y="1052"/>
                  </a:lnTo>
                  <a:lnTo>
                    <a:pt x="710" y="1035"/>
                  </a:lnTo>
                  <a:lnTo>
                    <a:pt x="774" y="1018"/>
                  </a:lnTo>
                  <a:lnTo>
                    <a:pt x="797" y="1012"/>
                  </a:lnTo>
                  <a:lnTo>
                    <a:pt x="808" y="1009"/>
                  </a:lnTo>
                  <a:lnTo>
                    <a:pt x="808" y="1009"/>
                  </a:lnTo>
                  <a:lnTo>
                    <a:pt x="820" y="1007"/>
                  </a:lnTo>
                  <a:lnTo>
                    <a:pt x="832" y="1004"/>
                  </a:lnTo>
                  <a:lnTo>
                    <a:pt x="849" y="999"/>
                  </a:lnTo>
                  <a:lnTo>
                    <a:pt x="849" y="999"/>
                  </a:lnTo>
                  <a:lnTo>
                    <a:pt x="855" y="1002"/>
                  </a:lnTo>
                  <a:lnTo>
                    <a:pt x="866" y="1007"/>
                  </a:lnTo>
                  <a:lnTo>
                    <a:pt x="878" y="1012"/>
                  </a:lnTo>
                  <a:lnTo>
                    <a:pt x="884" y="1014"/>
                  </a:lnTo>
                  <a:lnTo>
                    <a:pt x="884" y="1014"/>
                  </a:lnTo>
                  <a:lnTo>
                    <a:pt x="887" y="1016"/>
                  </a:lnTo>
                  <a:lnTo>
                    <a:pt x="889" y="1018"/>
                  </a:lnTo>
                  <a:lnTo>
                    <a:pt x="895" y="1026"/>
                  </a:lnTo>
                  <a:lnTo>
                    <a:pt x="909" y="1045"/>
                  </a:lnTo>
                  <a:lnTo>
                    <a:pt x="909" y="1045"/>
                  </a:lnTo>
                  <a:lnTo>
                    <a:pt x="911" y="1049"/>
                  </a:lnTo>
                  <a:lnTo>
                    <a:pt x="911" y="1052"/>
                  </a:lnTo>
                  <a:lnTo>
                    <a:pt x="909" y="1056"/>
                  </a:lnTo>
                  <a:lnTo>
                    <a:pt x="908" y="1060"/>
                  </a:lnTo>
                  <a:lnTo>
                    <a:pt x="900" y="1069"/>
                  </a:lnTo>
                  <a:lnTo>
                    <a:pt x="894" y="1075"/>
                  </a:lnTo>
                  <a:lnTo>
                    <a:pt x="894" y="1075"/>
                  </a:lnTo>
                  <a:lnTo>
                    <a:pt x="892" y="1079"/>
                  </a:lnTo>
                  <a:lnTo>
                    <a:pt x="890" y="1083"/>
                  </a:lnTo>
                  <a:lnTo>
                    <a:pt x="890" y="1088"/>
                  </a:lnTo>
                  <a:lnTo>
                    <a:pt x="890" y="1094"/>
                  </a:lnTo>
                  <a:lnTo>
                    <a:pt x="892" y="1105"/>
                  </a:lnTo>
                  <a:lnTo>
                    <a:pt x="894" y="1116"/>
                  </a:lnTo>
                  <a:lnTo>
                    <a:pt x="894" y="1116"/>
                  </a:lnTo>
                  <a:lnTo>
                    <a:pt x="897" y="1118"/>
                  </a:lnTo>
                  <a:lnTo>
                    <a:pt x="899" y="1119"/>
                  </a:lnTo>
                  <a:lnTo>
                    <a:pt x="905" y="1118"/>
                  </a:lnTo>
                  <a:lnTo>
                    <a:pt x="912" y="1116"/>
                  </a:lnTo>
                  <a:lnTo>
                    <a:pt x="945" y="1100"/>
                  </a:lnTo>
                  <a:lnTo>
                    <a:pt x="945" y="1100"/>
                  </a:lnTo>
                  <a:lnTo>
                    <a:pt x="948" y="1098"/>
                  </a:lnTo>
                  <a:lnTo>
                    <a:pt x="952" y="1094"/>
                  </a:lnTo>
                  <a:lnTo>
                    <a:pt x="956" y="1089"/>
                  </a:lnTo>
                  <a:lnTo>
                    <a:pt x="958" y="1084"/>
                  </a:lnTo>
                  <a:lnTo>
                    <a:pt x="964" y="1071"/>
                  </a:lnTo>
                  <a:lnTo>
                    <a:pt x="966" y="1057"/>
                  </a:lnTo>
                  <a:lnTo>
                    <a:pt x="969" y="1043"/>
                  </a:lnTo>
                  <a:lnTo>
                    <a:pt x="970" y="1031"/>
                  </a:lnTo>
                  <a:lnTo>
                    <a:pt x="970" y="1014"/>
                  </a:lnTo>
                  <a:lnTo>
                    <a:pt x="970" y="1014"/>
                  </a:lnTo>
                  <a:lnTo>
                    <a:pt x="970" y="1011"/>
                  </a:lnTo>
                  <a:lnTo>
                    <a:pt x="967" y="1005"/>
                  </a:lnTo>
                  <a:lnTo>
                    <a:pt x="962" y="995"/>
                  </a:lnTo>
                  <a:lnTo>
                    <a:pt x="955" y="985"/>
                  </a:lnTo>
                  <a:lnTo>
                    <a:pt x="950" y="979"/>
                  </a:lnTo>
                  <a:lnTo>
                    <a:pt x="950" y="979"/>
                  </a:lnTo>
                  <a:lnTo>
                    <a:pt x="947" y="975"/>
                  </a:lnTo>
                  <a:lnTo>
                    <a:pt x="946" y="970"/>
                  </a:lnTo>
                  <a:lnTo>
                    <a:pt x="942" y="956"/>
                  </a:lnTo>
                  <a:lnTo>
                    <a:pt x="940" y="938"/>
                  </a:lnTo>
                  <a:lnTo>
                    <a:pt x="965" y="933"/>
                  </a:lnTo>
                  <a:lnTo>
                    <a:pt x="965" y="933"/>
                  </a:lnTo>
                  <a:lnTo>
                    <a:pt x="965" y="919"/>
                  </a:lnTo>
                  <a:lnTo>
                    <a:pt x="964" y="909"/>
                  </a:lnTo>
                  <a:lnTo>
                    <a:pt x="962" y="906"/>
                  </a:lnTo>
                  <a:lnTo>
                    <a:pt x="960" y="903"/>
                  </a:lnTo>
                  <a:lnTo>
                    <a:pt x="960" y="903"/>
                  </a:lnTo>
                  <a:lnTo>
                    <a:pt x="952" y="899"/>
                  </a:lnTo>
                  <a:lnTo>
                    <a:pt x="941" y="895"/>
                  </a:lnTo>
                  <a:lnTo>
                    <a:pt x="929" y="893"/>
                  </a:lnTo>
                  <a:lnTo>
                    <a:pt x="919" y="893"/>
                  </a:lnTo>
                  <a:lnTo>
                    <a:pt x="919" y="893"/>
                  </a:lnTo>
                  <a:lnTo>
                    <a:pt x="907" y="895"/>
                  </a:lnTo>
                  <a:lnTo>
                    <a:pt x="889" y="900"/>
                  </a:lnTo>
                  <a:lnTo>
                    <a:pt x="871" y="907"/>
                  </a:lnTo>
                  <a:lnTo>
                    <a:pt x="859" y="913"/>
                  </a:lnTo>
                  <a:lnTo>
                    <a:pt x="859" y="913"/>
                  </a:lnTo>
                  <a:lnTo>
                    <a:pt x="854" y="916"/>
                  </a:lnTo>
                  <a:lnTo>
                    <a:pt x="849" y="917"/>
                  </a:lnTo>
                  <a:lnTo>
                    <a:pt x="833" y="918"/>
                  </a:lnTo>
                  <a:lnTo>
                    <a:pt x="815" y="922"/>
                  </a:lnTo>
                  <a:lnTo>
                    <a:pt x="804" y="925"/>
                  </a:lnTo>
                  <a:lnTo>
                    <a:pt x="793" y="928"/>
                  </a:lnTo>
                  <a:lnTo>
                    <a:pt x="793" y="928"/>
                  </a:lnTo>
                  <a:lnTo>
                    <a:pt x="782" y="931"/>
                  </a:lnTo>
                  <a:lnTo>
                    <a:pt x="767" y="933"/>
                  </a:lnTo>
                  <a:lnTo>
                    <a:pt x="749" y="935"/>
                  </a:lnTo>
                  <a:lnTo>
                    <a:pt x="729" y="936"/>
                  </a:lnTo>
                  <a:lnTo>
                    <a:pt x="729" y="936"/>
                  </a:lnTo>
                  <a:lnTo>
                    <a:pt x="721" y="930"/>
                  </a:lnTo>
                  <a:lnTo>
                    <a:pt x="712" y="923"/>
                  </a:lnTo>
                  <a:lnTo>
                    <a:pt x="712" y="923"/>
                  </a:lnTo>
                  <a:lnTo>
                    <a:pt x="710" y="921"/>
                  </a:lnTo>
                  <a:lnTo>
                    <a:pt x="711" y="919"/>
                  </a:lnTo>
                  <a:lnTo>
                    <a:pt x="721" y="911"/>
                  </a:lnTo>
                  <a:lnTo>
                    <a:pt x="730" y="903"/>
                  </a:lnTo>
                  <a:lnTo>
                    <a:pt x="741" y="892"/>
                  </a:lnTo>
                  <a:lnTo>
                    <a:pt x="756" y="875"/>
                  </a:lnTo>
                  <a:lnTo>
                    <a:pt x="773" y="852"/>
                  </a:lnTo>
                  <a:lnTo>
                    <a:pt x="773" y="852"/>
                  </a:lnTo>
                  <a:lnTo>
                    <a:pt x="782" y="840"/>
                  </a:lnTo>
                  <a:lnTo>
                    <a:pt x="789" y="826"/>
                  </a:lnTo>
                  <a:lnTo>
                    <a:pt x="803" y="797"/>
                  </a:lnTo>
                  <a:lnTo>
                    <a:pt x="816" y="768"/>
                  </a:lnTo>
                  <a:lnTo>
                    <a:pt x="826" y="738"/>
                  </a:lnTo>
                  <a:lnTo>
                    <a:pt x="833" y="711"/>
                  </a:lnTo>
                  <a:lnTo>
                    <a:pt x="840" y="684"/>
                  </a:lnTo>
                  <a:lnTo>
                    <a:pt x="849" y="645"/>
                  </a:lnTo>
                  <a:lnTo>
                    <a:pt x="849" y="645"/>
                  </a:lnTo>
                  <a:lnTo>
                    <a:pt x="851" y="630"/>
                  </a:lnTo>
                  <a:lnTo>
                    <a:pt x="850" y="612"/>
                  </a:lnTo>
                  <a:lnTo>
                    <a:pt x="849" y="594"/>
                  </a:lnTo>
                  <a:lnTo>
                    <a:pt x="845" y="578"/>
                  </a:lnTo>
                  <a:lnTo>
                    <a:pt x="837" y="549"/>
                  </a:lnTo>
                  <a:lnTo>
                    <a:pt x="833" y="534"/>
                  </a:lnTo>
                  <a:lnTo>
                    <a:pt x="833" y="534"/>
                  </a:lnTo>
                  <a:lnTo>
                    <a:pt x="833" y="531"/>
                  </a:lnTo>
                  <a:lnTo>
                    <a:pt x="833" y="528"/>
                  </a:lnTo>
                  <a:lnTo>
                    <a:pt x="836" y="527"/>
                  </a:lnTo>
                  <a:lnTo>
                    <a:pt x="837" y="526"/>
                  </a:lnTo>
                  <a:lnTo>
                    <a:pt x="842" y="525"/>
                  </a:lnTo>
                  <a:lnTo>
                    <a:pt x="849" y="523"/>
                  </a:lnTo>
                  <a:lnTo>
                    <a:pt x="849" y="523"/>
                  </a:lnTo>
                  <a:lnTo>
                    <a:pt x="850" y="522"/>
                  </a:lnTo>
                  <a:lnTo>
                    <a:pt x="850" y="520"/>
                  </a:lnTo>
                  <a:lnTo>
                    <a:pt x="846" y="512"/>
                  </a:lnTo>
                  <a:lnTo>
                    <a:pt x="840" y="501"/>
                  </a:lnTo>
                  <a:lnTo>
                    <a:pt x="832" y="488"/>
                  </a:lnTo>
                  <a:lnTo>
                    <a:pt x="815" y="460"/>
                  </a:lnTo>
                  <a:lnTo>
                    <a:pt x="806" y="450"/>
                  </a:lnTo>
                  <a:lnTo>
                    <a:pt x="798" y="442"/>
                  </a:lnTo>
                  <a:lnTo>
                    <a:pt x="798" y="442"/>
                  </a:lnTo>
                  <a:lnTo>
                    <a:pt x="791" y="435"/>
                  </a:lnTo>
                  <a:lnTo>
                    <a:pt x="779" y="421"/>
                  </a:lnTo>
                  <a:lnTo>
                    <a:pt x="751" y="385"/>
                  </a:lnTo>
                  <a:lnTo>
                    <a:pt x="707" y="326"/>
                  </a:lnTo>
                  <a:lnTo>
                    <a:pt x="707" y="326"/>
                  </a:lnTo>
                  <a:lnTo>
                    <a:pt x="661" y="269"/>
                  </a:lnTo>
                  <a:lnTo>
                    <a:pt x="633" y="237"/>
                  </a:lnTo>
                  <a:lnTo>
                    <a:pt x="623" y="226"/>
                  </a:lnTo>
                  <a:lnTo>
                    <a:pt x="616" y="220"/>
                  </a:lnTo>
                  <a:lnTo>
                    <a:pt x="616" y="220"/>
                  </a:lnTo>
                  <a:lnTo>
                    <a:pt x="609" y="213"/>
                  </a:lnTo>
                  <a:lnTo>
                    <a:pt x="605" y="208"/>
                  </a:lnTo>
                  <a:lnTo>
                    <a:pt x="601" y="205"/>
                  </a:lnTo>
                  <a:lnTo>
                    <a:pt x="616" y="210"/>
                  </a:lnTo>
                  <a:lnTo>
                    <a:pt x="616" y="210"/>
                  </a:lnTo>
                  <a:lnTo>
                    <a:pt x="614" y="199"/>
                  </a:lnTo>
                  <a:lnTo>
                    <a:pt x="609" y="189"/>
                  </a:lnTo>
                  <a:lnTo>
                    <a:pt x="601" y="174"/>
                  </a:lnTo>
                  <a:lnTo>
                    <a:pt x="601" y="174"/>
                  </a:lnTo>
                  <a:lnTo>
                    <a:pt x="596" y="167"/>
                  </a:lnTo>
                  <a:lnTo>
                    <a:pt x="591" y="160"/>
                  </a:lnTo>
                  <a:lnTo>
                    <a:pt x="585" y="155"/>
                  </a:lnTo>
                  <a:lnTo>
                    <a:pt x="578" y="151"/>
                  </a:lnTo>
                  <a:lnTo>
                    <a:pt x="561" y="141"/>
                  </a:lnTo>
                  <a:lnTo>
                    <a:pt x="536" y="129"/>
                  </a:lnTo>
                  <a:lnTo>
                    <a:pt x="536" y="129"/>
                  </a:lnTo>
                  <a:lnTo>
                    <a:pt x="522" y="122"/>
                  </a:lnTo>
                  <a:lnTo>
                    <a:pt x="510" y="117"/>
                  </a:lnTo>
                  <a:lnTo>
                    <a:pt x="491" y="111"/>
                  </a:lnTo>
                  <a:lnTo>
                    <a:pt x="476" y="106"/>
                  </a:lnTo>
                  <a:lnTo>
                    <a:pt x="469" y="103"/>
                  </a:lnTo>
                  <a:lnTo>
                    <a:pt x="460" y="98"/>
                  </a:lnTo>
                  <a:lnTo>
                    <a:pt x="460" y="98"/>
                  </a:lnTo>
                  <a:lnTo>
                    <a:pt x="451" y="91"/>
                  </a:lnTo>
                  <a:lnTo>
                    <a:pt x="442" y="80"/>
                  </a:lnTo>
                  <a:lnTo>
                    <a:pt x="422" y="54"/>
                  </a:lnTo>
                  <a:lnTo>
                    <a:pt x="412" y="40"/>
                  </a:lnTo>
                  <a:lnTo>
                    <a:pt x="399" y="27"/>
                  </a:lnTo>
                  <a:lnTo>
                    <a:pt x="385" y="16"/>
                  </a:lnTo>
                  <a:lnTo>
                    <a:pt x="378" y="11"/>
                  </a:lnTo>
                  <a:lnTo>
                    <a:pt x="369" y="7"/>
                  </a:lnTo>
                  <a:lnTo>
                    <a:pt x="369" y="7"/>
                  </a:lnTo>
                  <a:lnTo>
                    <a:pt x="360" y="5"/>
                  </a:lnTo>
                  <a:lnTo>
                    <a:pt x="351" y="2"/>
                  </a:lnTo>
                  <a:lnTo>
                    <a:pt x="333" y="0"/>
                  </a:lnTo>
                  <a:lnTo>
                    <a:pt x="316" y="0"/>
                  </a:lnTo>
                  <a:lnTo>
                    <a:pt x="299" y="0"/>
                  </a:lnTo>
                  <a:lnTo>
                    <a:pt x="284" y="2"/>
                  </a:lnTo>
                  <a:lnTo>
                    <a:pt x="273" y="5"/>
                  </a:lnTo>
                  <a:lnTo>
                    <a:pt x="263" y="7"/>
                  </a:lnTo>
                  <a:lnTo>
                    <a:pt x="263" y="7"/>
                  </a:lnTo>
                  <a:lnTo>
                    <a:pt x="259" y="7"/>
                  </a:lnTo>
                  <a:lnTo>
                    <a:pt x="249" y="8"/>
                  </a:lnTo>
                  <a:lnTo>
                    <a:pt x="232" y="11"/>
                  </a:lnTo>
                  <a:lnTo>
                    <a:pt x="212" y="17"/>
                  </a:lnTo>
                  <a:lnTo>
                    <a:pt x="212" y="17"/>
                  </a:lnTo>
                  <a:lnTo>
                    <a:pt x="202" y="22"/>
                  </a:lnTo>
                  <a:lnTo>
                    <a:pt x="195" y="27"/>
                  </a:lnTo>
                  <a:lnTo>
                    <a:pt x="188" y="34"/>
                  </a:lnTo>
                  <a:lnTo>
                    <a:pt x="183" y="41"/>
                  </a:lnTo>
                  <a:lnTo>
                    <a:pt x="172" y="59"/>
                  </a:lnTo>
                  <a:lnTo>
                    <a:pt x="157" y="83"/>
                  </a:lnTo>
                  <a:lnTo>
                    <a:pt x="157" y="83"/>
                  </a:lnTo>
                  <a:lnTo>
                    <a:pt x="149" y="97"/>
                  </a:lnTo>
                  <a:lnTo>
                    <a:pt x="145" y="110"/>
                  </a:lnTo>
                  <a:lnTo>
                    <a:pt x="143" y="122"/>
                  </a:lnTo>
                  <a:lnTo>
                    <a:pt x="143" y="134"/>
                  </a:lnTo>
                  <a:lnTo>
                    <a:pt x="144" y="144"/>
                  </a:lnTo>
                  <a:lnTo>
                    <a:pt x="145" y="153"/>
                  </a:lnTo>
                  <a:lnTo>
                    <a:pt x="147" y="159"/>
                  </a:lnTo>
                  <a:lnTo>
                    <a:pt x="157" y="139"/>
                  </a:lnTo>
                  <a:lnTo>
                    <a:pt x="157" y="139"/>
                  </a:lnTo>
                  <a:lnTo>
                    <a:pt x="157" y="148"/>
                  </a:lnTo>
                  <a:lnTo>
                    <a:pt x="158" y="158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75"/>
                  </a:lnTo>
                  <a:lnTo>
                    <a:pt x="158" y="180"/>
                  </a:lnTo>
                  <a:lnTo>
                    <a:pt x="162" y="192"/>
                  </a:lnTo>
                  <a:lnTo>
                    <a:pt x="167" y="205"/>
                  </a:lnTo>
                  <a:lnTo>
                    <a:pt x="182" y="169"/>
                  </a:lnTo>
                  <a:lnTo>
                    <a:pt x="182" y="169"/>
                  </a:lnTo>
                  <a:lnTo>
                    <a:pt x="186" y="184"/>
                  </a:lnTo>
                  <a:lnTo>
                    <a:pt x="190" y="194"/>
                  </a:lnTo>
                  <a:lnTo>
                    <a:pt x="192" y="199"/>
                  </a:lnTo>
                  <a:lnTo>
                    <a:pt x="192" y="199"/>
                  </a:lnTo>
                  <a:lnTo>
                    <a:pt x="193" y="199"/>
                  </a:lnTo>
                  <a:lnTo>
                    <a:pt x="193" y="198"/>
                  </a:lnTo>
                  <a:lnTo>
                    <a:pt x="195" y="193"/>
                  </a:lnTo>
                  <a:lnTo>
                    <a:pt x="196" y="187"/>
                  </a:lnTo>
                  <a:lnTo>
                    <a:pt x="197" y="184"/>
                  </a:lnTo>
                  <a:lnTo>
                    <a:pt x="197" y="184"/>
                  </a:lnTo>
                  <a:lnTo>
                    <a:pt x="197" y="184"/>
                  </a:lnTo>
                  <a:lnTo>
                    <a:pt x="198" y="187"/>
                  </a:lnTo>
                  <a:lnTo>
                    <a:pt x="198" y="192"/>
                  </a:lnTo>
                  <a:lnTo>
                    <a:pt x="200" y="201"/>
                  </a:lnTo>
                  <a:lnTo>
                    <a:pt x="202" y="210"/>
                  </a:lnTo>
                  <a:lnTo>
                    <a:pt x="202" y="210"/>
                  </a:lnTo>
                  <a:lnTo>
                    <a:pt x="205" y="213"/>
                  </a:lnTo>
                  <a:lnTo>
                    <a:pt x="208" y="218"/>
                  </a:lnTo>
                  <a:lnTo>
                    <a:pt x="216" y="226"/>
                  </a:lnTo>
                  <a:lnTo>
                    <a:pt x="224" y="234"/>
                  </a:lnTo>
                  <a:lnTo>
                    <a:pt x="226" y="236"/>
                  </a:lnTo>
                  <a:lnTo>
                    <a:pt x="227" y="240"/>
                  </a:lnTo>
                  <a:lnTo>
                    <a:pt x="227" y="240"/>
                  </a:lnTo>
                  <a:lnTo>
                    <a:pt x="227" y="244"/>
                  </a:lnTo>
                  <a:lnTo>
                    <a:pt x="227" y="248"/>
                  </a:lnTo>
                  <a:lnTo>
                    <a:pt x="225" y="258"/>
                  </a:lnTo>
                  <a:lnTo>
                    <a:pt x="222" y="268"/>
                  </a:lnTo>
                  <a:lnTo>
                    <a:pt x="222" y="275"/>
                  </a:lnTo>
                  <a:lnTo>
                    <a:pt x="222" y="275"/>
                  </a:lnTo>
                  <a:lnTo>
                    <a:pt x="224" y="278"/>
                  </a:lnTo>
                  <a:lnTo>
                    <a:pt x="226" y="279"/>
                  </a:lnTo>
                  <a:lnTo>
                    <a:pt x="235" y="278"/>
                  </a:lnTo>
                  <a:lnTo>
                    <a:pt x="244" y="275"/>
                  </a:lnTo>
                  <a:lnTo>
                    <a:pt x="248" y="275"/>
                  </a:lnTo>
                  <a:lnTo>
                    <a:pt x="248" y="275"/>
                  </a:lnTo>
                  <a:lnTo>
                    <a:pt x="250" y="282"/>
                  </a:lnTo>
                  <a:lnTo>
                    <a:pt x="253" y="291"/>
                  </a:lnTo>
                  <a:lnTo>
                    <a:pt x="253" y="291"/>
                  </a:lnTo>
                  <a:lnTo>
                    <a:pt x="254" y="292"/>
                  </a:lnTo>
                  <a:lnTo>
                    <a:pt x="255" y="293"/>
                  </a:lnTo>
                  <a:lnTo>
                    <a:pt x="259" y="294"/>
                  </a:lnTo>
                  <a:lnTo>
                    <a:pt x="264" y="294"/>
                  </a:lnTo>
                  <a:lnTo>
                    <a:pt x="268" y="296"/>
                  </a:lnTo>
                  <a:lnTo>
                    <a:pt x="268" y="296"/>
                  </a:lnTo>
                  <a:lnTo>
                    <a:pt x="269" y="297"/>
                  </a:lnTo>
                  <a:lnTo>
                    <a:pt x="269" y="299"/>
                  </a:lnTo>
                  <a:lnTo>
                    <a:pt x="270" y="299"/>
                  </a:lnTo>
                  <a:lnTo>
                    <a:pt x="273" y="301"/>
                  </a:lnTo>
                  <a:lnTo>
                    <a:pt x="273" y="301"/>
                  </a:lnTo>
                  <a:lnTo>
                    <a:pt x="279" y="301"/>
                  </a:lnTo>
                  <a:lnTo>
                    <a:pt x="283" y="301"/>
                  </a:lnTo>
                  <a:lnTo>
                    <a:pt x="283" y="301"/>
                  </a:lnTo>
                  <a:lnTo>
                    <a:pt x="286" y="302"/>
                  </a:lnTo>
                  <a:lnTo>
                    <a:pt x="288" y="306"/>
                  </a:lnTo>
                  <a:lnTo>
                    <a:pt x="291" y="308"/>
                  </a:lnTo>
                  <a:lnTo>
                    <a:pt x="293" y="311"/>
                  </a:lnTo>
                  <a:lnTo>
                    <a:pt x="293" y="311"/>
                  </a:lnTo>
                  <a:lnTo>
                    <a:pt x="296" y="312"/>
                  </a:lnTo>
                  <a:lnTo>
                    <a:pt x="298" y="316"/>
                  </a:lnTo>
                  <a:lnTo>
                    <a:pt x="302" y="318"/>
                  </a:lnTo>
                  <a:lnTo>
                    <a:pt x="308" y="321"/>
                  </a:lnTo>
                  <a:lnTo>
                    <a:pt x="308" y="321"/>
                  </a:lnTo>
                  <a:lnTo>
                    <a:pt x="313" y="320"/>
                  </a:lnTo>
                  <a:lnTo>
                    <a:pt x="321" y="316"/>
                  </a:lnTo>
                  <a:lnTo>
                    <a:pt x="337" y="304"/>
                  </a:lnTo>
                  <a:lnTo>
                    <a:pt x="352" y="292"/>
                  </a:lnTo>
                  <a:lnTo>
                    <a:pt x="359" y="285"/>
                  </a:lnTo>
                  <a:lnTo>
                    <a:pt x="359" y="285"/>
                  </a:lnTo>
                  <a:lnTo>
                    <a:pt x="389" y="296"/>
                  </a:lnTo>
                  <a:lnTo>
                    <a:pt x="389" y="29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CC26805-2A79-4962-739B-E514A796A2B8}"/>
              </a:ext>
            </a:extLst>
          </p:cNvPr>
          <p:cNvGrpSpPr/>
          <p:nvPr/>
        </p:nvGrpSpPr>
        <p:grpSpPr>
          <a:xfrm>
            <a:off x="4257548" y="900112"/>
            <a:ext cx="1500187" cy="2528888"/>
            <a:chOff x="3024188" y="1434473"/>
            <a:chExt cx="1500187" cy="2528888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F096816-40DC-A4CD-7D44-C4EA432D15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7150" y="2302835"/>
              <a:ext cx="657225" cy="554038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DA75FB7B-1421-15B5-681F-37394B024A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24188" y="1434473"/>
              <a:ext cx="1274763" cy="2528888"/>
            </a:xfrm>
            <a:custGeom>
              <a:avLst/>
              <a:gdLst>
                <a:gd name="T0" fmla="*/ 315 w 803"/>
                <a:gd name="T1" fmla="*/ 191 h 1593"/>
                <a:gd name="T2" fmla="*/ 284 w 803"/>
                <a:gd name="T3" fmla="*/ 229 h 1593"/>
                <a:gd name="T4" fmla="*/ 134 w 803"/>
                <a:gd name="T5" fmla="*/ 400 h 1593"/>
                <a:gd name="T6" fmla="*/ 46 w 803"/>
                <a:gd name="T7" fmla="*/ 587 h 1593"/>
                <a:gd name="T8" fmla="*/ 31 w 803"/>
                <a:gd name="T9" fmla="*/ 764 h 1593"/>
                <a:gd name="T10" fmla="*/ 278 w 803"/>
                <a:gd name="T11" fmla="*/ 987 h 1593"/>
                <a:gd name="T12" fmla="*/ 279 w 803"/>
                <a:gd name="T13" fmla="*/ 1101 h 1593"/>
                <a:gd name="T14" fmla="*/ 283 w 803"/>
                <a:gd name="T15" fmla="*/ 1417 h 1593"/>
                <a:gd name="T16" fmla="*/ 267 w 803"/>
                <a:gd name="T17" fmla="*/ 1491 h 1593"/>
                <a:gd name="T18" fmla="*/ 303 w 803"/>
                <a:gd name="T19" fmla="*/ 1539 h 1593"/>
                <a:gd name="T20" fmla="*/ 308 w 803"/>
                <a:gd name="T21" fmla="*/ 1517 h 1593"/>
                <a:gd name="T22" fmla="*/ 379 w 803"/>
                <a:gd name="T23" fmla="*/ 1564 h 1593"/>
                <a:gd name="T24" fmla="*/ 513 w 803"/>
                <a:gd name="T25" fmla="*/ 1584 h 1593"/>
                <a:gd name="T26" fmla="*/ 440 w 803"/>
                <a:gd name="T27" fmla="*/ 1483 h 1593"/>
                <a:gd name="T28" fmla="*/ 372 w 803"/>
                <a:gd name="T29" fmla="*/ 1383 h 1593"/>
                <a:gd name="T30" fmla="*/ 384 w 803"/>
                <a:gd name="T31" fmla="*/ 1355 h 1593"/>
                <a:gd name="T32" fmla="*/ 426 w 803"/>
                <a:gd name="T33" fmla="*/ 1370 h 1593"/>
                <a:gd name="T34" fmla="*/ 510 w 803"/>
                <a:gd name="T35" fmla="*/ 1377 h 1593"/>
                <a:gd name="T36" fmla="*/ 586 w 803"/>
                <a:gd name="T37" fmla="*/ 1362 h 1593"/>
                <a:gd name="T38" fmla="*/ 541 w 803"/>
                <a:gd name="T39" fmla="*/ 1326 h 1593"/>
                <a:gd name="T40" fmla="*/ 423 w 803"/>
                <a:gd name="T41" fmla="*/ 1245 h 1593"/>
                <a:gd name="T42" fmla="*/ 462 w 803"/>
                <a:gd name="T43" fmla="*/ 1077 h 1593"/>
                <a:gd name="T44" fmla="*/ 527 w 803"/>
                <a:gd name="T45" fmla="*/ 952 h 1593"/>
                <a:gd name="T46" fmla="*/ 464 w 803"/>
                <a:gd name="T47" fmla="*/ 795 h 1593"/>
                <a:gd name="T48" fmla="*/ 340 w 803"/>
                <a:gd name="T49" fmla="*/ 648 h 1593"/>
                <a:gd name="T50" fmla="*/ 379 w 803"/>
                <a:gd name="T51" fmla="*/ 643 h 1593"/>
                <a:gd name="T52" fmla="*/ 526 w 803"/>
                <a:gd name="T53" fmla="*/ 769 h 1593"/>
                <a:gd name="T54" fmla="*/ 596 w 803"/>
                <a:gd name="T55" fmla="*/ 810 h 1593"/>
                <a:gd name="T56" fmla="*/ 632 w 803"/>
                <a:gd name="T57" fmla="*/ 876 h 1593"/>
                <a:gd name="T58" fmla="*/ 678 w 803"/>
                <a:gd name="T59" fmla="*/ 914 h 1593"/>
                <a:gd name="T60" fmla="*/ 702 w 803"/>
                <a:gd name="T61" fmla="*/ 916 h 1593"/>
                <a:gd name="T62" fmla="*/ 714 w 803"/>
                <a:gd name="T63" fmla="*/ 902 h 1593"/>
                <a:gd name="T64" fmla="*/ 738 w 803"/>
                <a:gd name="T65" fmla="*/ 906 h 1593"/>
                <a:gd name="T66" fmla="*/ 773 w 803"/>
                <a:gd name="T67" fmla="*/ 891 h 1593"/>
                <a:gd name="T68" fmla="*/ 783 w 803"/>
                <a:gd name="T69" fmla="*/ 871 h 1593"/>
                <a:gd name="T70" fmla="*/ 748 w 803"/>
                <a:gd name="T71" fmla="*/ 825 h 1593"/>
                <a:gd name="T72" fmla="*/ 783 w 803"/>
                <a:gd name="T73" fmla="*/ 820 h 1593"/>
                <a:gd name="T74" fmla="*/ 743 w 803"/>
                <a:gd name="T75" fmla="*/ 790 h 1593"/>
                <a:gd name="T76" fmla="*/ 644 w 803"/>
                <a:gd name="T77" fmla="*/ 748 h 1593"/>
                <a:gd name="T78" fmla="*/ 548 w 803"/>
                <a:gd name="T79" fmla="*/ 647 h 1593"/>
                <a:gd name="T80" fmla="*/ 492 w 803"/>
                <a:gd name="T81" fmla="*/ 521 h 1593"/>
                <a:gd name="T82" fmla="*/ 547 w 803"/>
                <a:gd name="T83" fmla="*/ 469 h 1593"/>
                <a:gd name="T84" fmla="*/ 586 w 803"/>
                <a:gd name="T85" fmla="*/ 314 h 1593"/>
                <a:gd name="T86" fmla="*/ 667 w 803"/>
                <a:gd name="T87" fmla="*/ 313 h 1593"/>
                <a:gd name="T88" fmla="*/ 697 w 803"/>
                <a:gd name="T89" fmla="*/ 299 h 1593"/>
                <a:gd name="T90" fmla="*/ 730 w 803"/>
                <a:gd name="T91" fmla="*/ 254 h 1593"/>
                <a:gd name="T92" fmla="*/ 749 w 803"/>
                <a:gd name="T93" fmla="*/ 233 h 1593"/>
                <a:gd name="T94" fmla="*/ 767 w 803"/>
                <a:gd name="T95" fmla="*/ 184 h 1593"/>
                <a:gd name="T96" fmla="*/ 783 w 803"/>
                <a:gd name="T97" fmla="*/ 177 h 1593"/>
                <a:gd name="T98" fmla="*/ 798 w 803"/>
                <a:gd name="T99" fmla="*/ 144 h 1593"/>
                <a:gd name="T100" fmla="*/ 798 w 803"/>
                <a:gd name="T101" fmla="*/ 81 h 1593"/>
                <a:gd name="T102" fmla="*/ 745 w 803"/>
                <a:gd name="T103" fmla="*/ 24 h 1593"/>
                <a:gd name="T104" fmla="*/ 696 w 803"/>
                <a:gd name="T105" fmla="*/ 5 h 1593"/>
                <a:gd name="T106" fmla="*/ 596 w 803"/>
                <a:gd name="T107" fmla="*/ 5 h 1593"/>
                <a:gd name="T108" fmla="*/ 510 w 803"/>
                <a:gd name="T109" fmla="*/ 35 h 1593"/>
                <a:gd name="T110" fmla="*/ 456 w 803"/>
                <a:gd name="T111" fmla="*/ 116 h 1593"/>
                <a:gd name="T112" fmla="*/ 380 w 803"/>
                <a:gd name="T113" fmla="*/ 122 h 1593"/>
                <a:gd name="T114" fmla="*/ 324 w 803"/>
                <a:gd name="T115" fmla="*/ 152 h 1593"/>
                <a:gd name="T116" fmla="*/ 288 w 803"/>
                <a:gd name="T117" fmla="*/ 187 h 1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03" h="1593">
                  <a:moveTo>
                    <a:pt x="319" y="172"/>
                  </a:moveTo>
                  <a:lnTo>
                    <a:pt x="319" y="172"/>
                  </a:lnTo>
                  <a:lnTo>
                    <a:pt x="306" y="180"/>
                  </a:lnTo>
                  <a:lnTo>
                    <a:pt x="298" y="185"/>
                  </a:lnTo>
                  <a:lnTo>
                    <a:pt x="291" y="187"/>
                  </a:lnTo>
                  <a:lnTo>
                    <a:pt x="291" y="187"/>
                  </a:lnTo>
                  <a:lnTo>
                    <a:pt x="313" y="187"/>
                  </a:lnTo>
                  <a:lnTo>
                    <a:pt x="313" y="187"/>
                  </a:lnTo>
                  <a:lnTo>
                    <a:pt x="313" y="189"/>
                  </a:lnTo>
                  <a:lnTo>
                    <a:pt x="315" y="191"/>
                  </a:lnTo>
                  <a:lnTo>
                    <a:pt x="313" y="195"/>
                  </a:lnTo>
                  <a:lnTo>
                    <a:pt x="311" y="196"/>
                  </a:lnTo>
                  <a:lnTo>
                    <a:pt x="308" y="197"/>
                  </a:lnTo>
                  <a:lnTo>
                    <a:pt x="308" y="197"/>
                  </a:lnTo>
                  <a:lnTo>
                    <a:pt x="302" y="200"/>
                  </a:lnTo>
                  <a:lnTo>
                    <a:pt x="298" y="202"/>
                  </a:lnTo>
                  <a:lnTo>
                    <a:pt x="293" y="208"/>
                  </a:lnTo>
                  <a:lnTo>
                    <a:pt x="288" y="218"/>
                  </a:lnTo>
                  <a:lnTo>
                    <a:pt x="288" y="218"/>
                  </a:lnTo>
                  <a:lnTo>
                    <a:pt x="284" y="229"/>
                  </a:lnTo>
                  <a:lnTo>
                    <a:pt x="284" y="229"/>
                  </a:lnTo>
                  <a:lnTo>
                    <a:pt x="272" y="237"/>
                  </a:lnTo>
                  <a:lnTo>
                    <a:pt x="260" y="244"/>
                  </a:lnTo>
                  <a:lnTo>
                    <a:pt x="253" y="252"/>
                  </a:lnTo>
                  <a:lnTo>
                    <a:pt x="248" y="258"/>
                  </a:lnTo>
                  <a:lnTo>
                    <a:pt x="248" y="258"/>
                  </a:lnTo>
                  <a:lnTo>
                    <a:pt x="239" y="272"/>
                  </a:lnTo>
                  <a:lnTo>
                    <a:pt x="223" y="294"/>
                  </a:lnTo>
                  <a:lnTo>
                    <a:pt x="180" y="347"/>
                  </a:lnTo>
                  <a:lnTo>
                    <a:pt x="134" y="400"/>
                  </a:lnTo>
                  <a:lnTo>
                    <a:pt x="115" y="421"/>
                  </a:lnTo>
                  <a:lnTo>
                    <a:pt x="101" y="435"/>
                  </a:lnTo>
                  <a:lnTo>
                    <a:pt x="101" y="435"/>
                  </a:lnTo>
                  <a:lnTo>
                    <a:pt x="89" y="449"/>
                  </a:lnTo>
                  <a:lnTo>
                    <a:pt x="74" y="468"/>
                  </a:lnTo>
                  <a:lnTo>
                    <a:pt x="39" y="514"/>
                  </a:lnTo>
                  <a:lnTo>
                    <a:pt x="12" y="554"/>
                  </a:lnTo>
                  <a:lnTo>
                    <a:pt x="0" y="572"/>
                  </a:lnTo>
                  <a:lnTo>
                    <a:pt x="46" y="587"/>
                  </a:lnTo>
                  <a:lnTo>
                    <a:pt x="46" y="587"/>
                  </a:lnTo>
                  <a:lnTo>
                    <a:pt x="39" y="599"/>
                  </a:lnTo>
                  <a:lnTo>
                    <a:pt x="34" y="614"/>
                  </a:lnTo>
                  <a:lnTo>
                    <a:pt x="29" y="634"/>
                  </a:lnTo>
                  <a:lnTo>
                    <a:pt x="24" y="659"/>
                  </a:lnTo>
                  <a:lnTo>
                    <a:pt x="23" y="674"/>
                  </a:lnTo>
                  <a:lnTo>
                    <a:pt x="22" y="690"/>
                  </a:lnTo>
                  <a:lnTo>
                    <a:pt x="23" y="706"/>
                  </a:lnTo>
                  <a:lnTo>
                    <a:pt x="24" y="725"/>
                  </a:lnTo>
                  <a:lnTo>
                    <a:pt x="27" y="744"/>
                  </a:lnTo>
                  <a:lnTo>
                    <a:pt x="31" y="764"/>
                  </a:lnTo>
                  <a:lnTo>
                    <a:pt x="31" y="764"/>
                  </a:lnTo>
                  <a:lnTo>
                    <a:pt x="41" y="806"/>
                  </a:lnTo>
                  <a:lnTo>
                    <a:pt x="53" y="847"/>
                  </a:lnTo>
                  <a:lnTo>
                    <a:pt x="66" y="886"/>
                  </a:lnTo>
                  <a:lnTo>
                    <a:pt x="79" y="920"/>
                  </a:lnTo>
                  <a:lnTo>
                    <a:pt x="98" y="972"/>
                  </a:lnTo>
                  <a:lnTo>
                    <a:pt x="106" y="992"/>
                  </a:lnTo>
                  <a:lnTo>
                    <a:pt x="106" y="992"/>
                  </a:lnTo>
                  <a:lnTo>
                    <a:pt x="190" y="990"/>
                  </a:lnTo>
                  <a:lnTo>
                    <a:pt x="278" y="987"/>
                  </a:lnTo>
                  <a:lnTo>
                    <a:pt x="278" y="987"/>
                  </a:lnTo>
                  <a:lnTo>
                    <a:pt x="281" y="988"/>
                  </a:lnTo>
                  <a:lnTo>
                    <a:pt x="283" y="991"/>
                  </a:lnTo>
                  <a:lnTo>
                    <a:pt x="288" y="1000"/>
                  </a:lnTo>
                  <a:lnTo>
                    <a:pt x="293" y="1012"/>
                  </a:lnTo>
                  <a:lnTo>
                    <a:pt x="293" y="1048"/>
                  </a:lnTo>
                  <a:lnTo>
                    <a:pt x="293" y="1048"/>
                  </a:lnTo>
                  <a:lnTo>
                    <a:pt x="291" y="1057"/>
                  </a:lnTo>
                  <a:lnTo>
                    <a:pt x="286" y="1074"/>
                  </a:lnTo>
                  <a:lnTo>
                    <a:pt x="279" y="1101"/>
                  </a:lnTo>
                  <a:lnTo>
                    <a:pt x="273" y="1139"/>
                  </a:lnTo>
                  <a:lnTo>
                    <a:pt x="273" y="1139"/>
                  </a:lnTo>
                  <a:lnTo>
                    <a:pt x="272" y="1152"/>
                  </a:lnTo>
                  <a:lnTo>
                    <a:pt x="272" y="1167"/>
                  </a:lnTo>
                  <a:lnTo>
                    <a:pt x="272" y="1203"/>
                  </a:lnTo>
                  <a:lnTo>
                    <a:pt x="273" y="1248"/>
                  </a:lnTo>
                  <a:lnTo>
                    <a:pt x="276" y="1293"/>
                  </a:lnTo>
                  <a:lnTo>
                    <a:pt x="281" y="1374"/>
                  </a:lnTo>
                  <a:lnTo>
                    <a:pt x="283" y="1403"/>
                  </a:lnTo>
                  <a:lnTo>
                    <a:pt x="283" y="1417"/>
                  </a:lnTo>
                  <a:lnTo>
                    <a:pt x="283" y="1417"/>
                  </a:lnTo>
                  <a:lnTo>
                    <a:pt x="282" y="1429"/>
                  </a:lnTo>
                  <a:lnTo>
                    <a:pt x="278" y="1437"/>
                  </a:lnTo>
                  <a:lnTo>
                    <a:pt x="268" y="1463"/>
                  </a:lnTo>
                  <a:lnTo>
                    <a:pt x="268" y="1463"/>
                  </a:lnTo>
                  <a:lnTo>
                    <a:pt x="265" y="1470"/>
                  </a:lnTo>
                  <a:lnTo>
                    <a:pt x="264" y="1477"/>
                  </a:lnTo>
                  <a:lnTo>
                    <a:pt x="264" y="1481"/>
                  </a:lnTo>
                  <a:lnTo>
                    <a:pt x="264" y="1484"/>
                  </a:lnTo>
                  <a:lnTo>
                    <a:pt x="267" y="1491"/>
                  </a:lnTo>
                  <a:lnTo>
                    <a:pt x="268" y="1498"/>
                  </a:lnTo>
                  <a:lnTo>
                    <a:pt x="268" y="1498"/>
                  </a:lnTo>
                  <a:lnTo>
                    <a:pt x="269" y="1512"/>
                  </a:lnTo>
                  <a:lnTo>
                    <a:pt x="273" y="1524"/>
                  </a:lnTo>
                  <a:lnTo>
                    <a:pt x="273" y="1524"/>
                  </a:lnTo>
                  <a:lnTo>
                    <a:pt x="276" y="1527"/>
                  </a:lnTo>
                  <a:lnTo>
                    <a:pt x="278" y="1530"/>
                  </a:lnTo>
                  <a:lnTo>
                    <a:pt x="287" y="1535"/>
                  </a:lnTo>
                  <a:lnTo>
                    <a:pt x="296" y="1537"/>
                  </a:lnTo>
                  <a:lnTo>
                    <a:pt x="303" y="1539"/>
                  </a:lnTo>
                  <a:lnTo>
                    <a:pt x="303" y="1539"/>
                  </a:lnTo>
                  <a:lnTo>
                    <a:pt x="306" y="1537"/>
                  </a:lnTo>
                  <a:lnTo>
                    <a:pt x="306" y="1536"/>
                  </a:lnTo>
                  <a:lnTo>
                    <a:pt x="306" y="1530"/>
                  </a:lnTo>
                  <a:lnTo>
                    <a:pt x="303" y="1524"/>
                  </a:lnTo>
                  <a:lnTo>
                    <a:pt x="303" y="1521"/>
                  </a:lnTo>
                  <a:lnTo>
                    <a:pt x="303" y="1518"/>
                  </a:lnTo>
                  <a:lnTo>
                    <a:pt x="303" y="1518"/>
                  </a:lnTo>
                  <a:lnTo>
                    <a:pt x="306" y="1516"/>
                  </a:lnTo>
                  <a:lnTo>
                    <a:pt x="308" y="1517"/>
                  </a:lnTo>
                  <a:lnTo>
                    <a:pt x="319" y="1529"/>
                  </a:lnTo>
                  <a:lnTo>
                    <a:pt x="319" y="1529"/>
                  </a:lnTo>
                  <a:lnTo>
                    <a:pt x="324" y="1532"/>
                  </a:lnTo>
                  <a:lnTo>
                    <a:pt x="330" y="1537"/>
                  </a:lnTo>
                  <a:lnTo>
                    <a:pt x="345" y="1545"/>
                  </a:lnTo>
                  <a:lnTo>
                    <a:pt x="359" y="1553"/>
                  </a:lnTo>
                  <a:lnTo>
                    <a:pt x="369" y="1559"/>
                  </a:lnTo>
                  <a:lnTo>
                    <a:pt x="369" y="1559"/>
                  </a:lnTo>
                  <a:lnTo>
                    <a:pt x="373" y="1562"/>
                  </a:lnTo>
                  <a:lnTo>
                    <a:pt x="379" y="1564"/>
                  </a:lnTo>
                  <a:lnTo>
                    <a:pt x="399" y="1569"/>
                  </a:lnTo>
                  <a:lnTo>
                    <a:pt x="428" y="1578"/>
                  </a:lnTo>
                  <a:lnTo>
                    <a:pt x="470" y="1589"/>
                  </a:lnTo>
                  <a:lnTo>
                    <a:pt x="470" y="1589"/>
                  </a:lnTo>
                  <a:lnTo>
                    <a:pt x="481" y="1592"/>
                  </a:lnTo>
                  <a:lnTo>
                    <a:pt x="490" y="1593"/>
                  </a:lnTo>
                  <a:lnTo>
                    <a:pt x="499" y="1593"/>
                  </a:lnTo>
                  <a:lnTo>
                    <a:pt x="504" y="1591"/>
                  </a:lnTo>
                  <a:lnTo>
                    <a:pt x="509" y="1588"/>
                  </a:lnTo>
                  <a:lnTo>
                    <a:pt x="513" y="1584"/>
                  </a:lnTo>
                  <a:lnTo>
                    <a:pt x="515" y="1580"/>
                  </a:lnTo>
                  <a:lnTo>
                    <a:pt x="517" y="1575"/>
                  </a:lnTo>
                  <a:lnTo>
                    <a:pt x="518" y="1565"/>
                  </a:lnTo>
                  <a:lnTo>
                    <a:pt x="515" y="1555"/>
                  </a:lnTo>
                  <a:lnTo>
                    <a:pt x="513" y="1548"/>
                  </a:lnTo>
                  <a:lnTo>
                    <a:pt x="510" y="1544"/>
                  </a:lnTo>
                  <a:lnTo>
                    <a:pt x="510" y="1544"/>
                  </a:lnTo>
                  <a:lnTo>
                    <a:pt x="502" y="1537"/>
                  </a:lnTo>
                  <a:lnTo>
                    <a:pt x="485" y="1524"/>
                  </a:lnTo>
                  <a:lnTo>
                    <a:pt x="440" y="1483"/>
                  </a:lnTo>
                  <a:lnTo>
                    <a:pt x="440" y="1483"/>
                  </a:lnTo>
                  <a:lnTo>
                    <a:pt x="427" y="1470"/>
                  </a:lnTo>
                  <a:lnTo>
                    <a:pt x="413" y="1455"/>
                  </a:lnTo>
                  <a:lnTo>
                    <a:pt x="401" y="1437"/>
                  </a:lnTo>
                  <a:lnTo>
                    <a:pt x="389" y="1421"/>
                  </a:lnTo>
                  <a:lnTo>
                    <a:pt x="370" y="1393"/>
                  </a:lnTo>
                  <a:lnTo>
                    <a:pt x="364" y="1382"/>
                  </a:lnTo>
                  <a:lnTo>
                    <a:pt x="364" y="1382"/>
                  </a:lnTo>
                  <a:lnTo>
                    <a:pt x="368" y="1383"/>
                  </a:lnTo>
                  <a:lnTo>
                    <a:pt x="372" y="1383"/>
                  </a:lnTo>
                  <a:lnTo>
                    <a:pt x="374" y="1382"/>
                  </a:lnTo>
                  <a:lnTo>
                    <a:pt x="374" y="1382"/>
                  </a:lnTo>
                  <a:lnTo>
                    <a:pt x="380" y="1377"/>
                  </a:lnTo>
                  <a:lnTo>
                    <a:pt x="383" y="1374"/>
                  </a:lnTo>
                  <a:lnTo>
                    <a:pt x="384" y="1372"/>
                  </a:lnTo>
                  <a:lnTo>
                    <a:pt x="384" y="1372"/>
                  </a:lnTo>
                  <a:lnTo>
                    <a:pt x="384" y="1364"/>
                  </a:lnTo>
                  <a:lnTo>
                    <a:pt x="384" y="1357"/>
                  </a:lnTo>
                  <a:lnTo>
                    <a:pt x="384" y="1357"/>
                  </a:lnTo>
                  <a:lnTo>
                    <a:pt x="384" y="1355"/>
                  </a:lnTo>
                  <a:lnTo>
                    <a:pt x="385" y="1355"/>
                  </a:lnTo>
                  <a:lnTo>
                    <a:pt x="388" y="1355"/>
                  </a:lnTo>
                  <a:lnTo>
                    <a:pt x="392" y="1357"/>
                  </a:lnTo>
                  <a:lnTo>
                    <a:pt x="394" y="1357"/>
                  </a:lnTo>
                  <a:lnTo>
                    <a:pt x="394" y="1357"/>
                  </a:lnTo>
                  <a:lnTo>
                    <a:pt x="396" y="1357"/>
                  </a:lnTo>
                  <a:lnTo>
                    <a:pt x="399" y="1358"/>
                  </a:lnTo>
                  <a:lnTo>
                    <a:pt x="409" y="1363"/>
                  </a:lnTo>
                  <a:lnTo>
                    <a:pt x="421" y="1369"/>
                  </a:lnTo>
                  <a:lnTo>
                    <a:pt x="426" y="1370"/>
                  </a:lnTo>
                  <a:lnTo>
                    <a:pt x="430" y="1372"/>
                  </a:lnTo>
                  <a:lnTo>
                    <a:pt x="430" y="1372"/>
                  </a:lnTo>
                  <a:lnTo>
                    <a:pt x="449" y="1373"/>
                  </a:lnTo>
                  <a:lnTo>
                    <a:pt x="470" y="1377"/>
                  </a:lnTo>
                  <a:lnTo>
                    <a:pt x="470" y="1377"/>
                  </a:lnTo>
                  <a:lnTo>
                    <a:pt x="480" y="1378"/>
                  </a:lnTo>
                  <a:lnTo>
                    <a:pt x="492" y="1378"/>
                  </a:lnTo>
                  <a:lnTo>
                    <a:pt x="502" y="1377"/>
                  </a:lnTo>
                  <a:lnTo>
                    <a:pt x="510" y="1377"/>
                  </a:lnTo>
                  <a:lnTo>
                    <a:pt x="510" y="1377"/>
                  </a:lnTo>
                  <a:lnTo>
                    <a:pt x="522" y="1377"/>
                  </a:lnTo>
                  <a:lnTo>
                    <a:pt x="539" y="1377"/>
                  </a:lnTo>
                  <a:lnTo>
                    <a:pt x="566" y="1377"/>
                  </a:lnTo>
                  <a:lnTo>
                    <a:pt x="566" y="1377"/>
                  </a:lnTo>
                  <a:lnTo>
                    <a:pt x="570" y="1377"/>
                  </a:lnTo>
                  <a:lnTo>
                    <a:pt x="572" y="1375"/>
                  </a:lnTo>
                  <a:lnTo>
                    <a:pt x="579" y="1372"/>
                  </a:lnTo>
                  <a:lnTo>
                    <a:pt x="584" y="1367"/>
                  </a:lnTo>
                  <a:lnTo>
                    <a:pt x="586" y="1362"/>
                  </a:lnTo>
                  <a:lnTo>
                    <a:pt x="586" y="1362"/>
                  </a:lnTo>
                  <a:lnTo>
                    <a:pt x="586" y="1358"/>
                  </a:lnTo>
                  <a:lnTo>
                    <a:pt x="586" y="1355"/>
                  </a:lnTo>
                  <a:lnTo>
                    <a:pt x="581" y="1346"/>
                  </a:lnTo>
                  <a:lnTo>
                    <a:pt x="581" y="1346"/>
                  </a:lnTo>
                  <a:lnTo>
                    <a:pt x="579" y="1343"/>
                  </a:lnTo>
                  <a:lnTo>
                    <a:pt x="575" y="1340"/>
                  </a:lnTo>
                  <a:lnTo>
                    <a:pt x="563" y="1334"/>
                  </a:lnTo>
                  <a:lnTo>
                    <a:pt x="551" y="1329"/>
                  </a:lnTo>
                  <a:lnTo>
                    <a:pt x="541" y="1326"/>
                  </a:lnTo>
                  <a:lnTo>
                    <a:pt x="541" y="1326"/>
                  </a:lnTo>
                  <a:lnTo>
                    <a:pt x="533" y="1325"/>
                  </a:lnTo>
                  <a:lnTo>
                    <a:pt x="521" y="1321"/>
                  </a:lnTo>
                  <a:lnTo>
                    <a:pt x="485" y="1308"/>
                  </a:lnTo>
                  <a:lnTo>
                    <a:pt x="451" y="1296"/>
                  </a:lnTo>
                  <a:lnTo>
                    <a:pt x="440" y="1289"/>
                  </a:lnTo>
                  <a:lnTo>
                    <a:pt x="436" y="1287"/>
                  </a:lnTo>
                  <a:lnTo>
                    <a:pt x="435" y="1286"/>
                  </a:lnTo>
                  <a:lnTo>
                    <a:pt x="435" y="1286"/>
                  </a:lnTo>
                  <a:lnTo>
                    <a:pt x="427" y="1262"/>
                  </a:lnTo>
                  <a:lnTo>
                    <a:pt x="423" y="1245"/>
                  </a:lnTo>
                  <a:lnTo>
                    <a:pt x="420" y="1230"/>
                  </a:lnTo>
                  <a:lnTo>
                    <a:pt x="420" y="1230"/>
                  </a:lnTo>
                  <a:lnTo>
                    <a:pt x="420" y="1222"/>
                  </a:lnTo>
                  <a:lnTo>
                    <a:pt x="421" y="1214"/>
                  </a:lnTo>
                  <a:lnTo>
                    <a:pt x="425" y="1192"/>
                  </a:lnTo>
                  <a:lnTo>
                    <a:pt x="432" y="1169"/>
                  </a:lnTo>
                  <a:lnTo>
                    <a:pt x="440" y="1149"/>
                  </a:lnTo>
                  <a:lnTo>
                    <a:pt x="440" y="1149"/>
                  </a:lnTo>
                  <a:lnTo>
                    <a:pt x="450" y="1119"/>
                  </a:lnTo>
                  <a:lnTo>
                    <a:pt x="462" y="1077"/>
                  </a:lnTo>
                  <a:lnTo>
                    <a:pt x="480" y="1017"/>
                  </a:lnTo>
                  <a:lnTo>
                    <a:pt x="480" y="1017"/>
                  </a:lnTo>
                  <a:lnTo>
                    <a:pt x="486" y="1003"/>
                  </a:lnTo>
                  <a:lnTo>
                    <a:pt x="498" y="983"/>
                  </a:lnTo>
                  <a:lnTo>
                    <a:pt x="509" y="964"/>
                  </a:lnTo>
                  <a:lnTo>
                    <a:pt x="513" y="959"/>
                  </a:lnTo>
                  <a:lnTo>
                    <a:pt x="515" y="957"/>
                  </a:lnTo>
                  <a:lnTo>
                    <a:pt x="515" y="957"/>
                  </a:lnTo>
                  <a:lnTo>
                    <a:pt x="521" y="955"/>
                  </a:lnTo>
                  <a:lnTo>
                    <a:pt x="527" y="952"/>
                  </a:lnTo>
                  <a:lnTo>
                    <a:pt x="536" y="947"/>
                  </a:lnTo>
                  <a:lnTo>
                    <a:pt x="536" y="947"/>
                  </a:lnTo>
                  <a:lnTo>
                    <a:pt x="537" y="938"/>
                  </a:lnTo>
                  <a:lnTo>
                    <a:pt x="537" y="928"/>
                  </a:lnTo>
                  <a:lnTo>
                    <a:pt x="536" y="916"/>
                  </a:lnTo>
                  <a:lnTo>
                    <a:pt x="536" y="916"/>
                  </a:lnTo>
                  <a:lnTo>
                    <a:pt x="531" y="906"/>
                  </a:lnTo>
                  <a:lnTo>
                    <a:pt x="522" y="888"/>
                  </a:lnTo>
                  <a:lnTo>
                    <a:pt x="493" y="840"/>
                  </a:lnTo>
                  <a:lnTo>
                    <a:pt x="464" y="795"/>
                  </a:lnTo>
                  <a:lnTo>
                    <a:pt x="452" y="778"/>
                  </a:lnTo>
                  <a:lnTo>
                    <a:pt x="445" y="769"/>
                  </a:lnTo>
                  <a:lnTo>
                    <a:pt x="445" y="769"/>
                  </a:lnTo>
                  <a:lnTo>
                    <a:pt x="425" y="749"/>
                  </a:lnTo>
                  <a:lnTo>
                    <a:pt x="390" y="714"/>
                  </a:lnTo>
                  <a:lnTo>
                    <a:pt x="359" y="678"/>
                  </a:lnTo>
                  <a:lnTo>
                    <a:pt x="349" y="666"/>
                  </a:lnTo>
                  <a:lnTo>
                    <a:pt x="344" y="658"/>
                  </a:lnTo>
                  <a:lnTo>
                    <a:pt x="344" y="658"/>
                  </a:lnTo>
                  <a:lnTo>
                    <a:pt x="340" y="648"/>
                  </a:lnTo>
                  <a:lnTo>
                    <a:pt x="339" y="644"/>
                  </a:lnTo>
                  <a:lnTo>
                    <a:pt x="339" y="643"/>
                  </a:lnTo>
                  <a:lnTo>
                    <a:pt x="339" y="643"/>
                  </a:lnTo>
                  <a:lnTo>
                    <a:pt x="349" y="616"/>
                  </a:lnTo>
                  <a:lnTo>
                    <a:pt x="359" y="592"/>
                  </a:lnTo>
                  <a:lnTo>
                    <a:pt x="359" y="592"/>
                  </a:lnTo>
                  <a:lnTo>
                    <a:pt x="368" y="618"/>
                  </a:lnTo>
                  <a:lnTo>
                    <a:pt x="375" y="634"/>
                  </a:lnTo>
                  <a:lnTo>
                    <a:pt x="379" y="643"/>
                  </a:lnTo>
                  <a:lnTo>
                    <a:pt x="379" y="643"/>
                  </a:lnTo>
                  <a:lnTo>
                    <a:pt x="450" y="704"/>
                  </a:lnTo>
                  <a:lnTo>
                    <a:pt x="450" y="704"/>
                  </a:lnTo>
                  <a:lnTo>
                    <a:pt x="468" y="717"/>
                  </a:lnTo>
                  <a:lnTo>
                    <a:pt x="480" y="728"/>
                  </a:lnTo>
                  <a:lnTo>
                    <a:pt x="490" y="734"/>
                  </a:lnTo>
                  <a:lnTo>
                    <a:pt x="490" y="734"/>
                  </a:lnTo>
                  <a:lnTo>
                    <a:pt x="497" y="739"/>
                  </a:lnTo>
                  <a:lnTo>
                    <a:pt x="505" y="748"/>
                  </a:lnTo>
                  <a:lnTo>
                    <a:pt x="514" y="758"/>
                  </a:lnTo>
                  <a:lnTo>
                    <a:pt x="526" y="769"/>
                  </a:lnTo>
                  <a:lnTo>
                    <a:pt x="526" y="769"/>
                  </a:lnTo>
                  <a:lnTo>
                    <a:pt x="538" y="783"/>
                  </a:lnTo>
                  <a:lnTo>
                    <a:pt x="552" y="797"/>
                  </a:lnTo>
                  <a:lnTo>
                    <a:pt x="566" y="810"/>
                  </a:lnTo>
                  <a:lnTo>
                    <a:pt x="571" y="814"/>
                  </a:lnTo>
                  <a:lnTo>
                    <a:pt x="576" y="815"/>
                  </a:lnTo>
                  <a:lnTo>
                    <a:pt x="576" y="815"/>
                  </a:lnTo>
                  <a:lnTo>
                    <a:pt x="584" y="814"/>
                  </a:lnTo>
                  <a:lnTo>
                    <a:pt x="590" y="812"/>
                  </a:lnTo>
                  <a:lnTo>
                    <a:pt x="596" y="810"/>
                  </a:lnTo>
                  <a:lnTo>
                    <a:pt x="596" y="810"/>
                  </a:lnTo>
                  <a:lnTo>
                    <a:pt x="606" y="819"/>
                  </a:lnTo>
                  <a:lnTo>
                    <a:pt x="614" y="825"/>
                  </a:lnTo>
                  <a:lnTo>
                    <a:pt x="615" y="828"/>
                  </a:lnTo>
                  <a:lnTo>
                    <a:pt x="616" y="830"/>
                  </a:lnTo>
                  <a:lnTo>
                    <a:pt x="616" y="830"/>
                  </a:lnTo>
                  <a:lnTo>
                    <a:pt x="618" y="838"/>
                  </a:lnTo>
                  <a:lnTo>
                    <a:pt x="622" y="852"/>
                  </a:lnTo>
                  <a:lnTo>
                    <a:pt x="627" y="866"/>
                  </a:lnTo>
                  <a:lnTo>
                    <a:pt x="632" y="876"/>
                  </a:lnTo>
                  <a:lnTo>
                    <a:pt x="632" y="876"/>
                  </a:lnTo>
                  <a:lnTo>
                    <a:pt x="642" y="892"/>
                  </a:lnTo>
                  <a:lnTo>
                    <a:pt x="647" y="901"/>
                  </a:lnTo>
                  <a:lnTo>
                    <a:pt x="652" y="906"/>
                  </a:lnTo>
                  <a:lnTo>
                    <a:pt x="652" y="906"/>
                  </a:lnTo>
                  <a:lnTo>
                    <a:pt x="662" y="912"/>
                  </a:lnTo>
                  <a:lnTo>
                    <a:pt x="672" y="916"/>
                  </a:lnTo>
                  <a:lnTo>
                    <a:pt x="672" y="916"/>
                  </a:lnTo>
                  <a:lnTo>
                    <a:pt x="675" y="916"/>
                  </a:lnTo>
                  <a:lnTo>
                    <a:pt x="678" y="914"/>
                  </a:lnTo>
                  <a:lnTo>
                    <a:pt x="681" y="914"/>
                  </a:lnTo>
                  <a:lnTo>
                    <a:pt x="681" y="914"/>
                  </a:lnTo>
                  <a:lnTo>
                    <a:pt x="682" y="916"/>
                  </a:lnTo>
                  <a:lnTo>
                    <a:pt x="682" y="916"/>
                  </a:lnTo>
                  <a:lnTo>
                    <a:pt x="683" y="919"/>
                  </a:lnTo>
                  <a:lnTo>
                    <a:pt x="685" y="919"/>
                  </a:lnTo>
                  <a:lnTo>
                    <a:pt x="688" y="919"/>
                  </a:lnTo>
                  <a:lnTo>
                    <a:pt x="694" y="917"/>
                  </a:lnTo>
                  <a:lnTo>
                    <a:pt x="702" y="916"/>
                  </a:lnTo>
                  <a:lnTo>
                    <a:pt x="702" y="916"/>
                  </a:lnTo>
                  <a:lnTo>
                    <a:pt x="706" y="916"/>
                  </a:lnTo>
                  <a:lnTo>
                    <a:pt x="709" y="914"/>
                  </a:lnTo>
                  <a:lnTo>
                    <a:pt x="709" y="911"/>
                  </a:lnTo>
                  <a:lnTo>
                    <a:pt x="709" y="907"/>
                  </a:lnTo>
                  <a:lnTo>
                    <a:pt x="707" y="900"/>
                  </a:lnTo>
                  <a:lnTo>
                    <a:pt x="707" y="896"/>
                  </a:lnTo>
                  <a:lnTo>
                    <a:pt x="707" y="896"/>
                  </a:lnTo>
                  <a:lnTo>
                    <a:pt x="709" y="896"/>
                  </a:lnTo>
                  <a:lnTo>
                    <a:pt x="710" y="897"/>
                  </a:lnTo>
                  <a:lnTo>
                    <a:pt x="714" y="902"/>
                  </a:lnTo>
                  <a:lnTo>
                    <a:pt x="716" y="907"/>
                  </a:lnTo>
                  <a:lnTo>
                    <a:pt x="718" y="911"/>
                  </a:lnTo>
                  <a:lnTo>
                    <a:pt x="718" y="911"/>
                  </a:lnTo>
                  <a:lnTo>
                    <a:pt x="719" y="912"/>
                  </a:lnTo>
                  <a:lnTo>
                    <a:pt x="724" y="911"/>
                  </a:lnTo>
                  <a:lnTo>
                    <a:pt x="733" y="911"/>
                  </a:lnTo>
                  <a:lnTo>
                    <a:pt x="733" y="911"/>
                  </a:lnTo>
                  <a:lnTo>
                    <a:pt x="735" y="911"/>
                  </a:lnTo>
                  <a:lnTo>
                    <a:pt x="736" y="909"/>
                  </a:lnTo>
                  <a:lnTo>
                    <a:pt x="738" y="906"/>
                  </a:lnTo>
                  <a:lnTo>
                    <a:pt x="738" y="901"/>
                  </a:lnTo>
                  <a:lnTo>
                    <a:pt x="738" y="901"/>
                  </a:lnTo>
                  <a:lnTo>
                    <a:pt x="736" y="892"/>
                  </a:lnTo>
                  <a:lnTo>
                    <a:pt x="733" y="881"/>
                  </a:lnTo>
                  <a:lnTo>
                    <a:pt x="728" y="866"/>
                  </a:lnTo>
                  <a:lnTo>
                    <a:pt x="728" y="866"/>
                  </a:lnTo>
                  <a:lnTo>
                    <a:pt x="748" y="877"/>
                  </a:lnTo>
                  <a:lnTo>
                    <a:pt x="763" y="886"/>
                  </a:lnTo>
                  <a:lnTo>
                    <a:pt x="773" y="891"/>
                  </a:lnTo>
                  <a:lnTo>
                    <a:pt x="773" y="891"/>
                  </a:lnTo>
                  <a:lnTo>
                    <a:pt x="787" y="896"/>
                  </a:lnTo>
                  <a:lnTo>
                    <a:pt x="795" y="897"/>
                  </a:lnTo>
                  <a:lnTo>
                    <a:pt x="797" y="897"/>
                  </a:lnTo>
                  <a:lnTo>
                    <a:pt x="798" y="896"/>
                  </a:lnTo>
                  <a:lnTo>
                    <a:pt x="798" y="896"/>
                  </a:lnTo>
                  <a:lnTo>
                    <a:pt x="798" y="893"/>
                  </a:lnTo>
                  <a:lnTo>
                    <a:pt x="797" y="891"/>
                  </a:lnTo>
                  <a:lnTo>
                    <a:pt x="793" y="883"/>
                  </a:lnTo>
                  <a:lnTo>
                    <a:pt x="783" y="871"/>
                  </a:lnTo>
                  <a:lnTo>
                    <a:pt x="783" y="871"/>
                  </a:lnTo>
                  <a:lnTo>
                    <a:pt x="778" y="864"/>
                  </a:lnTo>
                  <a:lnTo>
                    <a:pt x="768" y="857"/>
                  </a:lnTo>
                  <a:lnTo>
                    <a:pt x="748" y="840"/>
                  </a:lnTo>
                  <a:lnTo>
                    <a:pt x="748" y="840"/>
                  </a:lnTo>
                  <a:lnTo>
                    <a:pt x="741" y="834"/>
                  </a:lnTo>
                  <a:lnTo>
                    <a:pt x="740" y="829"/>
                  </a:lnTo>
                  <a:lnTo>
                    <a:pt x="741" y="826"/>
                  </a:lnTo>
                  <a:lnTo>
                    <a:pt x="743" y="825"/>
                  </a:lnTo>
                  <a:lnTo>
                    <a:pt x="748" y="825"/>
                  </a:lnTo>
                  <a:lnTo>
                    <a:pt x="748" y="825"/>
                  </a:lnTo>
                  <a:lnTo>
                    <a:pt x="764" y="826"/>
                  </a:lnTo>
                  <a:lnTo>
                    <a:pt x="776" y="829"/>
                  </a:lnTo>
                  <a:lnTo>
                    <a:pt x="783" y="830"/>
                  </a:lnTo>
                  <a:lnTo>
                    <a:pt x="783" y="830"/>
                  </a:lnTo>
                  <a:lnTo>
                    <a:pt x="786" y="830"/>
                  </a:lnTo>
                  <a:lnTo>
                    <a:pt x="787" y="830"/>
                  </a:lnTo>
                  <a:lnTo>
                    <a:pt x="787" y="828"/>
                  </a:lnTo>
                  <a:lnTo>
                    <a:pt x="786" y="824"/>
                  </a:lnTo>
                  <a:lnTo>
                    <a:pt x="783" y="820"/>
                  </a:lnTo>
                  <a:lnTo>
                    <a:pt x="783" y="820"/>
                  </a:lnTo>
                  <a:lnTo>
                    <a:pt x="779" y="816"/>
                  </a:lnTo>
                  <a:lnTo>
                    <a:pt x="773" y="812"/>
                  </a:lnTo>
                  <a:lnTo>
                    <a:pt x="767" y="810"/>
                  </a:lnTo>
                  <a:lnTo>
                    <a:pt x="763" y="810"/>
                  </a:lnTo>
                  <a:lnTo>
                    <a:pt x="763" y="810"/>
                  </a:lnTo>
                  <a:lnTo>
                    <a:pt x="762" y="810"/>
                  </a:lnTo>
                  <a:lnTo>
                    <a:pt x="759" y="809"/>
                  </a:lnTo>
                  <a:lnTo>
                    <a:pt x="753" y="804"/>
                  </a:lnTo>
                  <a:lnTo>
                    <a:pt x="747" y="796"/>
                  </a:lnTo>
                  <a:lnTo>
                    <a:pt x="743" y="790"/>
                  </a:lnTo>
                  <a:lnTo>
                    <a:pt x="743" y="790"/>
                  </a:lnTo>
                  <a:lnTo>
                    <a:pt x="739" y="786"/>
                  </a:lnTo>
                  <a:lnTo>
                    <a:pt x="733" y="782"/>
                  </a:lnTo>
                  <a:lnTo>
                    <a:pt x="715" y="774"/>
                  </a:lnTo>
                  <a:lnTo>
                    <a:pt x="696" y="767"/>
                  </a:lnTo>
                  <a:lnTo>
                    <a:pt x="687" y="764"/>
                  </a:lnTo>
                  <a:lnTo>
                    <a:pt x="672" y="764"/>
                  </a:lnTo>
                  <a:lnTo>
                    <a:pt x="647" y="754"/>
                  </a:lnTo>
                  <a:lnTo>
                    <a:pt x="647" y="754"/>
                  </a:lnTo>
                  <a:lnTo>
                    <a:pt x="644" y="748"/>
                  </a:lnTo>
                  <a:lnTo>
                    <a:pt x="643" y="744"/>
                  </a:lnTo>
                  <a:lnTo>
                    <a:pt x="642" y="739"/>
                  </a:lnTo>
                  <a:lnTo>
                    <a:pt x="642" y="739"/>
                  </a:lnTo>
                  <a:lnTo>
                    <a:pt x="640" y="736"/>
                  </a:lnTo>
                  <a:lnTo>
                    <a:pt x="638" y="734"/>
                  </a:lnTo>
                  <a:lnTo>
                    <a:pt x="629" y="726"/>
                  </a:lnTo>
                  <a:lnTo>
                    <a:pt x="611" y="714"/>
                  </a:lnTo>
                  <a:lnTo>
                    <a:pt x="611" y="714"/>
                  </a:lnTo>
                  <a:lnTo>
                    <a:pt x="590" y="691"/>
                  </a:lnTo>
                  <a:lnTo>
                    <a:pt x="548" y="647"/>
                  </a:lnTo>
                  <a:lnTo>
                    <a:pt x="490" y="582"/>
                  </a:lnTo>
                  <a:lnTo>
                    <a:pt x="490" y="582"/>
                  </a:lnTo>
                  <a:lnTo>
                    <a:pt x="486" y="554"/>
                  </a:lnTo>
                  <a:lnTo>
                    <a:pt x="485" y="534"/>
                  </a:lnTo>
                  <a:lnTo>
                    <a:pt x="485" y="529"/>
                  </a:lnTo>
                  <a:lnTo>
                    <a:pt x="485" y="526"/>
                  </a:lnTo>
                  <a:lnTo>
                    <a:pt x="485" y="526"/>
                  </a:lnTo>
                  <a:lnTo>
                    <a:pt x="486" y="526"/>
                  </a:lnTo>
                  <a:lnTo>
                    <a:pt x="488" y="525"/>
                  </a:lnTo>
                  <a:lnTo>
                    <a:pt x="492" y="521"/>
                  </a:lnTo>
                  <a:lnTo>
                    <a:pt x="498" y="516"/>
                  </a:lnTo>
                  <a:lnTo>
                    <a:pt x="505" y="511"/>
                  </a:lnTo>
                  <a:lnTo>
                    <a:pt x="505" y="511"/>
                  </a:lnTo>
                  <a:lnTo>
                    <a:pt x="515" y="506"/>
                  </a:lnTo>
                  <a:lnTo>
                    <a:pt x="526" y="499"/>
                  </a:lnTo>
                  <a:lnTo>
                    <a:pt x="534" y="492"/>
                  </a:lnTo>
                  <a:lnTo>
                    <a:pt x="541" y="486"/>
                  </a:lnTo>
                  <a:lnTo>
                    <a:pt x="541" y="486"/>
                  </a:lnTo>
                  <a:lnTo>
                    <a:pt x="543" y="480"/>
                  </a:lnTo>
                  <a:lnTo>
                    <a:pt x="547" y="469"/>
                  </a:lnTo>
                  <a:lnTo>
                    <a:pt x="553" y="439"/>
                  </a:lnTo>
                  <a:lnTo>
                    <a:pt x="561" y="390"/>
                  </a:lnTo>
                  <a:lnTo>
                    <a:pt x="561" y="390"/>
                  </a:lnTo>
                  <a:lnTo>
                    <a:pt x="571" y="339"/>
                  </a:lnTo>
                  <a:lnTo>
                    <a:pt x="571" y="339"/>
                  </a:lnTo>
                  <a:lnTo>
                    <a:pt x="572" y="332"/>
                  </a:lnTo>
                  <a:lnTo>
                    <a:pt x="575" y="326"/>
                  </a:lnTo>
                  <a:lnTo>
                    <a:pt x="579" y="320"/>
                  </a:lnTo>
                  <a:lnTo>
                    <a:pt x="582" y="316"/>
                  </a:lnTo>
                  <a:lnTo>
                    <a:pt x="586" y="314"/>
                  </a:lnTo>
                  <a:lnTo>
                    <a:pt x="586" y="314"/>
                  </a:lnTo>
                  <a:lnTo>
                    <a:pt x="590" y="310"/>
                  </a:lnTo>
                  <a:lnTo>
                    <a:pt x="596" y="306"/>
                  </a:lnTo>
                  <a:lnTo>
                    <a:pt x="605" y="304"/>
                  </a:lnTo>
                  <a:lnTo>
                    <a:pt x="610" y="304"/>
                  </a:lnTo>
                  <a:lnTo>
                    <a:pt x="616" y="304"/>
                  </a:lnTo>
                  <a:lnTo>
                    <a:pt x="616" y="304"/>
                  </a:lnTo>
                  <a:lnTo>
                    <a:pt x="632" y="306"/>
                  </a:lnTo>
                  <a:lnTo>
                    <a:pt x="649" y="310"/>
                  </a:lnTo>
                  <a:lnTo>
                    <a:pt x="667" y="313"/>
                  </a:lnTo>
                  <a:lnTo>
                    <a:pt x="675" y="314"/>
                  </a:lnTo>
                  <a:lnTo>
                    <a:pt x="682" y="314"/>
                  </a:lnTo>
                  <a:lnTo>
                    <a:pt x="682" y="314"/>
                  </a:lnTo>
                  <a:lnTo>
                    <a:pt x="687" y="313"/>
                  </a:lnTo>
                  <a:lnTo>
                    <a:pt x="691" y="313"/>
                  </a:lnTo>
                  <a:lnTo>
                    <a:pt x="692" y="310"/>
                  </a:lnTo>
                  <a:lnTo>
                    <a:pt x="694" y="309"/>
                  </a:lnTo>
                  <a:lnTo>
                    <a:pt x="695" y="304"/>
                  </a:lnTo>
                  <a:lnTo>
                    <a:pt x="695" y="301"/>
                  </a:lnTo>
                  <a:lnTo>
                    <a:pt x="697" y="299"/>
                  </a:lnTo>
                  <a:lnTo>
                    <a:pt x="697" y="299"/>
                  </a:lnTo>
                  <a:lnTo>
                    <a:pt x="702" y="294"/>
                  </a:lnTo>
                  <a:lnTo>
                    <a:pt x="705" y="289"/>
                  </a:lnTo>
                  <a:lnTo>
                    <a:pt x="707" y="285"/>
                  </a:lnTo>
                  <a:lnTo>
                    <a:pt x="712" y="278"/>
                  </a:lnTo>
                  <a:lnTo>
                    <a:pt x="712" y="278"/>
                  </a:lnTo>
                  <a:lnTo>
                    <a:pt x="718" y="271"/>
                  </a:lnTo>
                  <a:lnTo>
                    <a:pt x="723" y="262"/>
                  </a:lnTo>
                  <a:lnTo>
                    <a:pt x="728" y="256"/>
                  </a:lnTo>
                  <a:lnTo>
                    <a:pt x="730" y="254"/>
                  </a:lnTo>
                  <a:lnTo>
                    <a:pt x="733" y="253"/>
                  </a:lnTo>
                  <a:lnTo>
                    <a:pt x="733" y="253"/>
                  </a:lnTo>
                  <a:lnTo>
                    <a:pt x="736" y="253"/>
                  </a:lnTo>
                  <a:lnTo>
                    <a:pt x="740" y="252"/>
                  </a:lnTo>
                  <a:lnTo>
                    <a:pt x="748" y="248"/>
                  </a:lnTo>
                  <a:lnTo>
                    <a:pt x="748" y="248"/>
                  </a:lnTo>
                  <a:lnTo>
                    <a:pt x="749" y="247"/>
                  </a:lnTo>
                  <a:lnTo>
                    <a:pt x="750" y="244"/>
                  </a:lnTo>
                  <a:lnTo>
                    <a:pt x="750" y="239"/>
                  </a:lnTo>
                  <a:lnTo>
                    <a:pt x="749" y="233"/>
                  </a:lnTo>
                  <a:lnTo>
                    <a:pt x="748" y="228"/>
                  </a:lnTo>
                  <a:lnTo>
                    <a:pt x="748" y="228"/>
                  </a:lnTo>
                  <a:lnTo>
                    <a:pt x="748" y="219"/>
                  </a:lnTo>
                  <a:lnTo>
                    <a:pt x="749" y="215"/>
                  </a:lnTo>
                  <a:lnTo>
                    <a:pt x="753" y="213"/>
                  </a:lnTo>
                  <a:lnTo>
                    <a:pt x="753" y="213"/>
                  </a:lnTo>
                  <a:lnTo>
                    <a:pt x="755" y="210"/>
                  </a:lnTo>
                  <a:lnTo>
                    <a:pt x="759" y="206"/>
                  </a:lnTo>
                  <a:lnTo>
                    <a:pt x="764" y="196"/>
                  </a:lnTo>
                  <a:lnTo>
                    <a:pt x="767" y="184"/>
                  </a:lnTo>
                  <a:lnTo>
                    <a:pt x="768" y="177"/>
                  </a:lnTo>
                  <a:lnTo>
                    <a:pt x="768" y="172"/>
                  </a:lnTo>
                  <a:lnTo>
                    <a:pt x="768" y="172"/>
                  </a:lnTo>
                  <a:lnTo>
                    <a:pt x="768" y="154"/>
                  </a:lnTo>
                  <a:lnTo>
                    <a:pt x="768" y="147"/>
                  </a:lnTo>
                  <a:lnTo>
                    <a:pt x="768" y="147"/>
                  </a:lnTo>
                  <a:lnTo>
                    <a:pt x="774" y="161"/>
                  </a:lnTo>
                  <a:lnTo>
                    <a:pt x="779" y="171"/>
                  </a:lnTo>
                  <a:lnTo>
                    <a:pt x="783" y="177"/>
                  </a:lnTo>
                  <a:lnTo>
                    <a:pt x="783" y="177"/>
                  </a:lnTo>
                  <a:lnTo>
                    <a:pt x="784" y="177"/>
                  </a:lnTo>
                  <a:lnTo>
                    <a:pt x="784" y="175"/>
                  </a:lnTo>
                  <a:lnTo>
                    <a:pt x="787" y="168"/>
                  </a:lnTo>
                  <a:lnTo>
                    <a:pt x="788" y="157"/>
                  </a:lnTo>
                  <a:lnTo>
                    <a:pt x="793" y="172"/>
                  </a:lnTo>
                  <a:lnTo>
                    <a:pt x="793" y="172"/>
                  </a:lnTo>
                  <a:lnTo>
                    <a:pt x="796" y="166"/>
                  </a:lnTo>
                  <a:lnTo>
                    <a:pt x="798" y="152"/>
                  </a:lnTo>
                  <a:lnTo>
                    <a:pt x="798" y="152"/>
                  </a:lnTo>
                  <a:lnTo>
                    <a:pt x="798" y="144"/>
                  </a:lnTo>
                  <a:lnTo>
                    <a:pt x="798" y="138"/>
                  </a:lnTo>
                  <a:lnTo>
                    <a:pt x="798" y="133"/>
                  </a:lnTo>
                  <a:lnTo>
                    <a:pt x="798" y="132"/>
                  </a:lnTo>
                  <a:lnTo>
                    <a:pt x="798" y="132"/>
                  </a:lnTo>
                  <a:lnTo>
                    <a:pt x="801" y="132"/>
                  </a:lnTo>
                  <a:lnTo>
                    <a:pt x="803" y="132"/>
                  </a:lnTo>
                  <a:lnTo>
                    <a:pt x="803" y="132"/>
                  </a:lnTo>
                  <a:lnTo>
                    <a:pt x="802" y="114"/>
                  </a:lnTo>
                  <a:lnTo>
                    <a:pt x="798" y="81"/>
                  </a:lnTo>
                  <a:lnTo>
                    <a:pt x="798" y="81"/>
                  </a:lnTo>
                  <a:lnTo>
                    <a:pt x="797" y="75"/>
                  </a:lnTo>
                  <a:lnTo>
                    <a:pt x="795" y="68"/>
                  </a:lnTo>
                  <a:lnTo>
                    <a:pt x="792" y="63"/>
                  </a:lnTo>
                  <a:lnTo>
                    <a:pt x="789" y="58"/>
                  </a:lnTo>
                  <a:lnTo>
                    <a:pt x="779" y="48"/>
                  </a:lnTo>
                  <a:lnTo>
                    <a:pt x="768" y="35"/>
                  </a:lnTo>
                  <a:lnTo>
                    <a:pt x="768" y="35"/>
                  </a:lnTo>
                  <a:lnTo>
                    <a:pt x="760" y="29"/>
                  </a:lnTo>
                  <a:lnTo>
                    <a:pt x="753" y="25"/>
                  </a:lnTo>
                  <a:lnTo>
                    <a:pt x="745" y="24"/>
                  </a:lnTo>
                  <a:lnTo>
                    <a:pt x="739" y="23"/>
                  </a:lnTo>
                  <a:lnTo>
                    <a:pt x="728" y="24"/>
                  </a:lnTo>
                  <a:lnTo>
                    <a:pt x="723" y="25"/>
                  </a:lnTo>
                  <a:lnTo>
                    <a:pt x="723" y="25"/>
                  </a:lnTo>
                  <a:lnTo>
                    <a:pt x="714" y="20"/>
                  </a:lnTo>
                  <a:lnTo>
                    <a:pt x="707" y="15"/>
                  </a:lnTo>
                  <a:lnTo>
                    <a:pt x="702" y="10"/>
                  </a:lnTo>
                  <a:lnTo>
                    <a:pt x="702" y="10"/>
                  </a:lnTo>
                  <a:lnTo>
                    <a:pt x="700" y="8"/>
                  </a:lnTo>
                  <a:lnTo>
                    <a:pt x="696" y="5"/>
                  </a:lnTo>
                  <a:lnTo>
                    <a:pt x="683" y="3"/>
                  </a:lnTo>
                  <a:lnTo>
                    <a:pt x="668" y="0"/>
                  </a:lnTo>
                  <a:lnTo>
                    <a:pt x="652" y="0"/>
                  </a:lnTo>
                  <a:lnTo>
                    <a:pt x="652" y="0"/>
                  </a:lnTo>
                  <a:lnTo>
                    <a:pt x="633" y="1"/>
                  </a:lnTo>
                  <a:lnTo>
                    <a:pt x="625" y="3"/>
                  </a:lnTo>
                  <a:lnTo>
                    <a:pt x="614" y="8"/>
                  </a:lnTo>
                  <a:lnTo>
                    <a:pt x="614" y="8"/>
                  </a:lnTo>
                  <a:lnTo>
                    <a:pt x="603" y="5"/>
                  </a:lnTo>
                  <a:lnTo>
                    <a:pt x="596" y="5"/>
                  </a:lnTo>
                  <a:lnTo>
                    <a:pt x="596" y="5"/>
                  </a:lnTo>
                  <a:lnTo>
                    <a:pt x="575" y="11"/>
                  </a:lnTo>
                  <a:lnTo>
                    <a:pt x="546" y="20"/>
                  </a:lnTo>
                  <a:lnTo>
                    <a:pt x="546" y="20"/>
                  </a:lnTo>
                  <a:lnTo>
                    <a:pt x="539" y="22"/>
                  </a:lnTo>
                  <a:lnTo>
                    <a:pt x="534" y="23"/>
                  </a:lnTo>
                  <a:lnTo>
                    <a:pt x="526" y="23"/>
                  </a:lnTo>
                  <a:lnTo>
                    <a:pt x="521" y="25"/>
                  </a:lnTo>
                  <a:lnTo>
                    <a:pt x="515" y="29"/>
                  </a:lnTo>
                  <a:lnTo>
                    <a:pt x="510" y="35"/>
                  </a:lnTo>
                  <a:lnTo>
                    <a:pt x="505" y="46"/>
                  </a:lnTo>
                  <a:lnTo>
                    <a:pt x="505" y="46"/>
                  </a:lnTo>
                  <a:lnTo>
                    <a:pt x="498" y="66"/>
                  </a:lnTo>
                  <a:lnTo>
                    <a:pt x="493" y="78"/>
                  </a:lnTo>
                  <a:lnTo>
                    <a:pt x="489" y="87"/>
                  </a:lnTo>
                  <a:lnTo>
                    <a:pt x="485" y="91"/>
                  </a:lnTo>
                  <a:lnTo>
                    <a:pt x="480" y="96"/>
                  </a:lnTo>
                  <a:lnTo>
                    <a:pt x="480" y="96"/>
                  </a:lnTo>
                  <a:lnTo>
                    <a:pt x="469" y="106"/>
                  </a:lnTo>
                  <a:lnTo>
                    <a:pt x="456" y="116"/>
                  </a:lnTo>
                  <a:lnTo>
                    <a:pt x="450" y="120"/>
                  </a:lnTo>
                  <a:lnTo>
                    <a:pt x="442" y="124"/>
                  </a:lnTo>
                  <a:lnTo>
                    <a:pt x="435" y="125"/>
                  </a:lnTo>
                  <a:lnTo>
                    <a:pt x="425" y="127"/>
                  </a:lnTo>
                  <a:lnTo>
                    <a:pt x="425" y="127"/>
                  </a:lnTo>
                  <a:lnTo>
                    <a:pt x="416" y="127"/>
                  </a:lnTo>
                  <a:lnTo>
                    <a:pt x="407" y="125"/>
                  </a:lnTo>
                  <a:lnTo>
                    <a:pt x="393" y="123"/>
                  </a:lnTo>
                  <a:lnTo>
                    <a:pt x="387" y="122"/>
                  </a:lnTo>
                  <a:lnTo>
                    <a:pt x="380" y="122"/>
                  </a:lnTo>
                  <a:lnTo>
                    <a:pt x="373" y="123"/>
                  </a:lnTo>
                  <a:lnTo>
                    <a:pt x="364" y="127"/>
                  </a:lnTo>
                  <a:lnTo>
                    <a:pt x="364" y="127"/>
                  </a:lnTo>
                  <a:lnTo>
                    <a:pt x="348" y="134"/>
                  </a:lnTo>
                  <a:lnTo>
                    <a:pt x="336" y="138"/>
                  </a:lnTo>
                  <a:lnTo>
                    <a:pt x="332" y="140"/>
                  </a:lnTo>
                  <a:lnTo>
                    <a:pt x="329" y="144"/>
                  </a:lnTo>
                  <a:lnTo>
                    <a:pt x="326" y="147"/>
                  </a:lnTo>
                  <a:lnTo>
                    <a:pt x="324" y="152"/>
                  </a:lnTo>
                  <a:lnTo>
                    <a:pt x="324" y="152"/>
                  </a:lnTo>
                  <a:lnTo>
                    <a:pt x="321" y="161"/>
                  </a:lnTo>
                  <a:lnTo>
                    <a:pt x="321" y="166"/>
                  </a:lnTo>
                  <a:lnTo>
                    <a:pt x="321" y="170"/>
                  </a:lnTo>
                  <a:lnTo>
                    <a:pt x="319" y="172"/>
                  </a:lnTo>
                  <a:lnTo>
                    <a:pt x="319" y="172"/>
                  </a:lnTo>
                  <a:close/>
                  <a:moveTo>
                    <a:pt x="288" y="187"/>
                  </a:moveTo>
                  <a:lnTo>
                    <a:pt x="288" y="187"/>
                  </a:lnTo>
                  <a:lnTo>
                    <a:pt x="291" y="187"/>
                  </a:lnTo>
                  <a:lnTo>
                    <a:pt x="291" y="187"/>
                  </a:lnTo>
                  <a:lnTo>
                    <a:pt x="288" y="187"/>
                  </a:lnTo>
                  <a:lnTo>
                    <a:pt x="288" y="18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4466D0E8-5A2C-4C37-4332-9F855BAF27DE}"/>
              </a:ext>
            </a:extLst>
          </p:cNvPr>
          <p:cNvGrpSpPr/>
          <p:nvPr/>
        </p:nvGrpSpPr>
        <p:grpSpPr>
          <a:xfrm>
            <a:off x="7015681" y="3883117"/>
            <a:ext cx="1564749" cy="2470391"/>
            <a:chOff x="4899025" y="1169360"/>
            <a:chExt cx="1974851" cy="3117851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A9C45795-FE47-D097-1052-82CE0A2AA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1956760"/>
              <a:ext cx="858838" cy="561975"/>
            </a:xfrm>
            <a:custGeom>
              <a:avLst/>
              <a:gdLst>
                <a:gd name="T0" fmla="*/ 0 w 541"/>
                <a:gd name="T1" fmla="*/ 122 h 354"/>
                <a:gd name="T2" fmla="*/ 485 w 541"/>
                <a:gd name="T3" fmla="*/ 0 h 354"/>
                <a:gd name="T4" fmla="*/ 541 w 541"/>
                <a:gd name="T5" fmla="*/ 233 h 354"/>
                <a:gd name="T6" fmla="*/ 56 w 541"/>
                <a:gd name="T7" fmla="*/ 354 h 354"/>
                <a:gd name="T8" fmla="*/ 0 w 541"/>
                <a:gd name="T9" fmla="*/ 122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1" h="354">
                  <a:moveTo>
                    <a:pt x="0" y="122"/>
                  </a:moveTo>
                  <a:lnTo>
                    <a:pt x="485" y="0"/>
                  </a:lnTo>
                  <a:lnTo>
                    <a:pt x="541" y="233"/>
                  </a:lnTo>
                  <a:lnTo>
                    <a:pt x="56" y="354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B3FE593D-5012-4C56-946B-45185CF27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4700" y="1586873"/>
              <a:ext cx="858838" cy="563563"/>
            </a:xfrm>
            <a:custGeom>
              <a:avLst/>
              <a:gdLst>
                <a:gd name="T0" fmla="*/ 0 w 541"/>
                <a:gd name="T1" fmla="*/ 122 h 355"/>
                <a:gd name="T2" fmla="*/ 485 w 541"/>
                <a:gd name="T3" fmla="*/ 0 h 355"/>
                <a:gd name="T4" fmla="*/ 541 w 541"/>
                <a:gd name="T5" fmla="*/ 233 h 355"/>
                <a:gd name="T6" fmla="*/ 56 w 541"/>
                <a:gd name="T7" fmla="*/ 355 h 355"/>
                <a:gd name="T8" fmla="*/ 0 w 541"/>
                <a:gd name="T9" fmla="*/ 122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1" h="355">
                  <a:moveTo>
                    <a:pt x="0" y="122"/>
                  </a:moveTo>
                  <a:lnTo>
                    <a:pt x="485" y="0"/>
                  </a:lnTo>
                  <a:lnTo>
                    <a:pt x="541" y="233"/>
                  </a:lnTo>
                  <a:lnTo>
                    <a:pt x="56" y="355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A466C332-ACF6-BEA2-5D22-02B90777A5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275" y="1169360"/>
              <a:ext cx="857250" cy="561975"/>
            </a:xfrm>
            <a:custGeom>
              <a:avLst/>
              <a:gdLst>
                <a:gd name="T0" fmla="*/ 0 w 540"/>
                <a:gd name="T1" fmla="*/ 121 h 354"/>
                <a:gd name="T2" fmla="*/ 485 w 540"/>
                <a:gd name="T3" fmla="*/ 0 h 354"/>
                <a:gd name="T4" fmla="*/ 540 w 540"/>
                <a:gd name="T5" fmla="*/ 233 h 354"/>
                <a:gd name="T6" fmla="*/ 55 w 540"/>
                <a:gd name="T7" fmla="*/ 354 h 354"/>
                <a:gd name="T8" fmla="*/ 0 w 540"/>
                <a:gd name="T9" fmla="*/ 121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54">
                  <a:moveTo>
                    <a:pt x="0" y="121"/>
                  </a:moveTo>
                  <a:lnTo>
                    <a:pt x="485" y="0"/>
                  </a:lnTo>
                  <a:lnTo>
                    <a:pt x="540" y="233"/>
                  </a:lnTo>
                  <a:lnTo>
                    <a:pt x="55" y="354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A9A7A333-0494-7EE3-90D0-34C6F9A9A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9025" y="1729748"/>
              <a:ext cx="1624013" cy="2557463"/>
            </a:xfrm>
            <a:custGeom>
              <a:avLst/>
              <a:gdLst>
                <a:gd name="T0" fmla="*/ 127 w 1023"/>
                <a:gd name="T1" fmla="*/ 466 h 1611"/>
                <a:gd name="T2" fmla="*/ 143 w 1023"/>
                <a:gd name="T3" fmla="*/ 472 h 1611"/>
                <a:gd name="T4" fmla="*/ 168 w 1023"/>
                <a:gd name="T5" fmla="*/ 376 h 1611"/>
                <a:gd name="T6" fmla="*/ 198 w 1023"/>
                <a:gd name="T7" fmla="*/ 259 h 1611"/>
                <a:gd name="T8" fmla="*/ 249 w 1023"/>
                <a:gd name="T9" fmla="*/ 265 h 1611"/>
                <a:gd name="T10" fmla="*/ 274 w 1023"/>
                <a:gd name="T11" fmla="*/ 376 h 1611"/>
                <a:gd name="T12" fmla="*/ 379 w 1023"/>
                <a:gd name="T13" fmla="*/ 478 h 1611"/>
                <a:gd name="T14" fmla="*/ 496 w 1023"/>
                <a:gd name="T15" fmla="*/ 619 h 1611"/>
                <a:gd name="T16" fmla="*/ 491 w 1023"/>
                <a:gd name="T17" fmla="*/ 682 h 1611"/>
                <a:gd name="T18" fmla="*/ 505 w 1023"/>
                <a:gd name="T19" fmla="*/ 721 h 1611"/>
                <a:gd name="T20" fmla="*/ 568 w 1023"/>
                <a:gd name="T21" fmla="*/ 991 h 1611"/>
                <a:gd name="T22" fmla="*/ 612 w 1023"/>
                <a:gd name="T23" fmla="*/ 1095 h 1611"/>
                <a:gd name="T24" fmla="*/ 562 w 1023"/>
                <a:gd name="T25" fmla="*/ 1191 h 1611"/>
                <a:gd name="T26" fmla="*/ 468 w 1023"/>
                <a:gd name="T27" fmla="*/ 1322 h 1611"/>
                <a:gd name="T28" fmla="*/ 435 w 1023"/>
                <a:gd name="T29" fmla="*/ 1383 h 1611"/>
                <a:gd name="T30" fmla="*/ 461 w 1023"/>
                <a:gd name="T31" fmla="*/ 1429 h 1611"/>
                <a:gd name="T32" fmla="*/ 417 w 1023"/>
                <a:gd name="T33" fmla="*/ 1502 h 1611"/>
                <a:gd name="T34" fmla="*/ 409 w 1023"/>
                <a:gd name="T35" fmla="*/ 1570 h 1611"/>
                <a:gd name="T36" fmla="*/ 441 w 1023"/>
                <a:gd name="T37" fmla="*/ 1570 h 1611"/>
                <a:gd name="T38" fmla="*/ 486 w 1023"/>
                <a:gd name="T39" fmla="*/ 1588 h 1611"/>
                <a:gd name="T40" fmla="*/ 592 w 1023"/>
                <a:gd name="T41" fmla="*/ 1611 h 1611"/>
                <a:gd name="T42" fmla="*/ 640 w 1023"/>
                <a:gd name="T43" fmla="*/ 1594 h 1611"/>
                <a:gd name="T44" fmla="*/ 553 w 1023"/>
                <a:gd name="T45" fmla="*/ 1493 h 1611"/>
                <a:gd name="T46" fmla="*/ 606 w 1023"/>
                <a:gd name="T47" fmla="*/ 1407 h 1611"/>
                <a:gd name="T48" fmla="*/ 684 w 1023"/>
                <a:gd name="T49" fmla="*/ 1396 h 1611"/>
                <a:gd name="T50" fmla="*/ 670 w 1023"/>
                <a:gd name="T51" fmla="*/ 1359 h 1611"/>
                <a:gd name="T52" fmla="*/ 727 w 1023"/>
                <a:gd name="T53" fmla="*/ 1205 h 1611"/>
                <a:gd name="T54" fmla="*/ 860 w 1023"/>
                <a:gd name="T55" fmla="*/ 1186 h 1611"/>
                <a:gd name="T56" fmla="*/ 895 w 1023"/>
                <a:gd name="T57" fmla="*/ 1073 h 1611"/>
                <a:gd name="T58" fmla="*/ 882 w 1023"/>
                <a:gd name="T59" fmla="*/ 890 h 1611"/>
                <a:gd name="T60" fmla="*/ 794 w 1023"/>
                <a:gd name="T61" fmla="*/ 664 h 1611"/>
                <a:gd name="T62" fmla="*/ 784 w 1023"/>
                <a:gd name="T63" fmla="*/ 610 h 1611"/>
                <a:gd name="T64" fmla="*/ 890 w 1023"/>
                <a:gd name="T65" fmla="*/ 482 h 1611"/>
                <a:gd name="T66" fmla="*/ 952 w 1023"/>
                <a:gd name="T67" fmla="*/ 483 h 1611"/>
                <a:gd name="T68" fmla="*/ 980 w 1023"/>
                <a:gd name="T69" fmla="*/ 467 h 1611"/>
                <a:gd name="T70" fmla="*/ 980 w 1023"/>
                <a:gd name="T71" fmla="*/ 413 h 1611"/>
                <a:gd name="T72" fmla="*/ 1011 w 1023"/>
                <a:gd name="T73" fmla="*/ 396 h 1611"/>
                <a:gd name="T74" fmla="*/ 925 w 1023"/>
                <a:gd name="T75" fmla="*/ 376 h 1611"/>
                <a:gd name="T76" fmla="*/ 951 w 1023"/>
                <a:gd name="T77" fmla="*/ 357 h 1611"/>
                <a:gd name="T78" fmla="*/ 925 w 1023"/>
                <a:gd name="T79" fmla="*/ 345 h 1611"/>
                <a:gd name="T80" fmla="*/ 829 w 1023"/>
                <a:gd name="T81" fmla="*/ 366 h 1611"/>
                <a:gd name="T82" fmla="*/ 786 w 1023"/>
                <a:gd name="T83" fmla="*/ 381 h 1611"/>
                <a:gd name="T84" fmla="*/ 706 w 1023"/>
                <a:gd name="T85" fmla="*/ 416 h 1611"/>
                <a:gd name="T86" fmla="*/ 632 w 1023"/>
                <a:gd name="T87" fmla="*/ 275 h 1611"/>
                <a:gd name="T88" fmla="*/ 572 w 1023"/>
                <a:gd name="T89" fmla="*/ 191 h 1611"/>
                <a:gd name="T90" fmla="*/ 370 w 1023"/>
                <a:gd name="T91" fmla="*/ 118 h 1611"/>
                <a:gd name="T92" fmla="*/ 314 w 1023"/>
                <a:gd name="T93" fmla="*/ 66 h 1611"/>
                <a:gd name="T94" fmla="*/ 286 w 1023"/>
                <a:gd name="T95" fmla="*/ 13 h 1611"/>
                <a:gd name="T96" fmla="*/ 208 w 1023"/>
                <a:gd name="T97" fmla="*/ 1 h 1611"/>
                <a:gd name="T98" fmla="*/ 155 w 1023"/>
                <a:gd name="T99" fmla="*/ 11 h 1611"/>
                <a:gd name="T100" fmla="*/ 82 w 1023"/>
                <a:gd name="T101" fmla="*/ 42 h 1611"/>
                <a:gd name="T102" fmla="*/ 62 w 1023"/>
                <a:gd name="T103" fmla="*/ 42 h 1611"/>
                <a:gd name="T104" fmla="*/ 26 w 1023"/>
                <a:gd name="T105" fmla="*/ 77 h 1611"/>
                <a:gd name="T106" fmla="*/ 4 w 1023"/>
                <a:gd name="T107" fmla="*/ 114 h 1611"/>
                <a:gd name="T108" fmla="*/ 18 w 1023"/>
                <a:gd name="T109" fmla="*/ 214 h 1611"/>
                <a:gd name="T110" fmla="*/ 6 w 1023"/>
                <a:gd name="T111" fmla="*/ 285 h 1611"/>
                <a:gd name="T112" fmla="*/ 39 w 1023"/>
                <a:gd name="T113" fmla="*/ 370 h 1611"/>
                <a:gd name="T114" fmla="*/ 57 w 1023"/>
                <a:gd name="T115" fmla="*/ 432 h 1611"/>
                <a:gd name="T116" fmla="*/ 90 w 1023"/>
                <a:gd name="T117" fmla="*/ 495 h 1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23" h="1611">
                  <a:moveTo>
                    <a:pt x="112" y="513"/>
                  </a:moveTo>
                  <a:lnTo>
                    <a:pt x="112" y="513"/>
                  </a:lnTo>
                  <a:lnTo>
                    <a:pt x="119" y="494"/>
                  </a:lnTo>
                  <a:lnTo>
                    <a:pt x="127" y="466"/>
                  </a:lnTo>
                  <a:lnTo>
                    <a:pt x="127" y="466"/>
                  </a:lnTo>
                  <a:lnTo>
                    <a:pt x="127" y="463"/>
                  </a:lnTo>
                  <a:lnTo>
                    <a:pt x="127" y="462"/>
                  </a:lnTo>
                  <a:lnTo>
                    <a:pt x="127" y="462"/>
                  </a:lnTo>
                  <a:lnTo>
                    <a:pt x="127" y="466"/>
                  </a:lnTo>
                  <a:lnTo>
                    <a:pt x="127" y="466"/>
                  </a:lnTo>
                  <a:lnTo>
                    <a:pt x="130" y="482"/>
                  </a:lnTo>
                  <a:lnTo>
                    <a:pt x="132" y="492"/>
                  </a:lnTo>
                  <a:lnTo>
                    <a:pt x="132" y="492"/>
                  </a:lnTo>
                  <a:lnTo>
                    <a:pt x="132" y="492"/>
                  </a:lnTo>
                  <a:lnTo>
                    <a:pt x="134" y="491"/>
                  </a:lnTo>
                  <a:lnTo>
                    <a:pt x="136" y="486"/>
                  </a:lnTo>
                  <a:lnTo>
                    <a:pt x="143" y="472"/>
                  </a:lnTo>
                  <a:lnTo>
                    <a:pt x="143" y="472"/>
                  </a:lnTo>
                  <a:lnTo>
                    <a:pt x="146" y="464"/>
                  </a:lnTo>
                  <a:lnTo>
                    <a:pt x="149" y="458"/>
                  </a:lnTo>
                  <a:lnTo>
                    <a:pt x="155" y="451"/>
                  </a:lnTo>
                  <a:lnTo>
                    <a:pt x="159" y="443"/>
                  </a:lnTo>
                  <a:lnTo>
                    <a:pt x="161" y="438"/>
                  </a:lnTo>
                  <a:lnTo>
                    <a:pt x="163" y="432"/>
                  </a:lnTo>
                  <a:lnTo>
                    <a:pt x="163" y="432"/>
                  </a:lnTo>
                  <a:lnTo>
                    <a:pt x="165" y="407"/>
                  </a:lnTo>
                  <a:lnTo>
                    <a:pt x="168" y="376"/>
                  </a:lnTo>
                  <a:lnTo>
                    <a:pt x="169" y="348"/>
                  </a:lnTo>
                  <a:lnTo>
                    <a:pt x="169" y="339"/>
                  </a:lnTo>
                  <a:lnTo>
                    <a:pt x="168" y="335"/>
                  </a:lnTo>
                  <a:lnTo>
                    <a:pt x="168" y="335"/>
                  </a:lnTo>
                  <a:lnTo>
                    <a:pt x="168" y="333"/>
                  </a:lnTo>
                  <a:lnTo>
                    <a:pt x="170" y="328"/>
                  </a:lnTo>
                  <a:lnTo>
                    <a:pt x="177" y="310"/>
                  </a:lnTo>
                  <a:lnTo>
                    <a:pt x="188" y="285"/>
                  </a:lnTo>
                  <a:lnTo>
                    <a:pt x="198" y="259"/>
                  </a:lnTo>
                  <a:lnTo>
                    <a:pt x="198" y="259"/>
                  </a:lnTo>
                  <a:lnTo>
                    <a:pt x="204" y="267"/>
                  </a:lnTo>
                  <a:lnTo>
                    <a:pt x="209" y="272"/>
                  </a:lnTo>
                  <a:lnTo>
                    <a:pt x="213" y="275"/>
                  </a:lnTo>
                  <a:lnTo>
                    <a:pt x="213" y="275"/>
                  </a:lnTo>
                  <a:lnTo>
                    <a:pt x="220" y="273"/>
                  </a:lnTo>
                  <a:lnTo>
                    <a:pt x="232" y="270"/>
                  </a:lnTo>
                  <a:lnTo>
                    <a:pt x="249" y="265"/>
                  </a:lnTo>
                  <a:lnTo>
                    <a:pt x="249" y="265"/>
                  </a:lnTo>
                  <a:lnTo>
                    <a:pt x="251" y="276"/>
                  </a:lnTo>
                  <a:lnTo>
                    <a:pt x="254" y="300"/>
                  </a:lnTo>
                  <a:lnTo>
                    <a:pt x="254" y="300"/>
                  </a:lnTo>
                  <a:lnTo>
                    <a:pt x="256" y="318"/>
                  </a:lnTo>
                  <a:lnTo>
                    <a:pt x="263" y="340"/>
                  </a:lnTo>
                  <a:lnTo>
                    <a:pt x="268" y="362"/>
                  </a:lnTo>
                  <a:lnTo>
                    <a:pt x="271" y="370"/>
                  </a:lnTo>
                  <a:lnTo>
                    <a:pt x="274" y="376"/>
                  </a:lnTo>
                  <a:lnTo>
                    <a:pt x="274" y="376"/>
                  </a:lnTo>
                  <a:lnTo>
                    <a:pt x="279" y="382"/>
                  </a:lnTo>
                  <a:lnTo>
                    <a:pt x="290" y="392"/>
                  </a:lnTo>
                  <a:lnTo>
                    <a:pt x="319" y="419"/>
                  </a:lnTo>
                  <a:lnTo>
                    <a:pt x="347" y="444"/>
                  </a:lnTo>
                  <a:lnTo>
                    <a:pt x="356" y="453"/>
                  </a:lnTo>
                  <a:lnTo>
                    <a:pt x="360" y="457"/>
                  </a:lnTo>
                  <a:lnTo>
                    <a:pt x="360" y="457"/>
                  </a:lnTo>
                  <a:lnTo>
                    <a:pt x="365" y="463"/>
                  </a:lnTo>
                  <a:lnTo>
                    <a:pt x="379" y="478"/>
                  </a:lnTo>
                  <a:lnTo>
                    <a:pt x="419" y="524"/>
                  </a:lnTo>
                  <a:lnTo>
                    <a:pt x="461" y="568"/>
                  </a:lnTo>
                  <a:lnTo>
                    <a:pt x="481" y="588"/>
                  </a:lnTo>
                  <a:lnTo>
                    <a:pt x="481" y="588"/>
                  </a:lnTo>
                  <a:lnTo>
                    <a:pt x="485" y="592"/>
                  </a:lnTo>
                  <a:lnTo>
                    <a:pt x="490" y="602"/>
                  </a:lnTo>
                  <a:lnTo>
                    <a:pt x="495" y="612"/>
                  </a:lnTo>
                  <a:lnTo>
                    <a:pt x="496" y="619"/>
                  </a:lnTo>
                  <a:lnTo>
                    <a:pt x="496" y="619"/>
                  </a:lnTo>
                  <a:lnTo>
                    <a:pt x="492" y="629"/>
                  </a:lnTo>
                  <a:lnTo>
                    <a:pt x="491" y="635"/>
                  </a:lnTo>
                  <a:lnTo>
                    <a:pt x="491" y="639"/>
                  </a:lnTo>
                  <a:lnTo>
                    <a:pt x="491" y="639"/>
                  </a:lnTo>
                  <a:lnTo>
                    <a:pt x="496" y="650"/>
                  </a:lnTo>
                  <a:lnTo>
                    <a:pt x="501" y="659"/>
                  </a:lnTo>
                  <a:lnTo>
                    <a:pt x="501" y="659"/>
                  </a:lnTo>
                  <a:lnTo>
                    <a:pt x="499" y="667"/>
                  </a:lnTo>
                  <a:lnTo>
                    <a:pt x="491" y="682"/>
                  </a:lnTo>
                  <a:lnTo>
                    <a:pt x="483" y="697"/>
                  </a:lnTo>
                  <a:lnTo>
                    <a:pt x="481" y="702"/>
                  </a:lnTo>
                  <a:lnTo>
                    <a:pt x="481" y="705"/>
                  </a:lnTo>
                  <a:lnTo>
                    <a:pt x="481" y="705"/>
                  </a:lnTo>
                  <a:lnTo>
                    <a:pt x="486" y="706"/>
                  </a:lnTo>
                  <a:lnTo>
                    <a:pt x="495" y="709"/>
                  </a:lnTo>
                  <a:lnTo>
                    <a:pt x="506" y="710"/>
                  </a:lnTo>
                  <a:lnTo>
                    <a:pt x="506" y="710"/>
                  </a:lnTo>
                  <a:lnTo>
                    <a:pt x="505" y="721"/>
                  </a:lnTo>
                  <a:lnTo>
                    <a:pt x="504" y="752"/>
                  </a:lnTo>
                  <a:lnTo>
                    <a:pt x="504" y="769"/>
                  </a:lnTo>
                  <a:lnTo>
                    <a:pt x="505" y="790"/>
                  </a:lnTo>
                  <a:lnTo>
                    <a:pt x="507" y="809"/>
                  </a:lnTo>
                  <a:lnTo>
                    <a:pt x="511" y="826"/>
                  </a:lnTo>
                  <a:lnTo>
                    <a:pt x="511" y="826"/>
                  </a:lnTo>
                  <a:lnTo>
                    <a:pt x="526" y="873"/>
                  </a:lnTo>
                  <a:lnTo>
                    <a:pt x="547" y="934"/>
                  </a:lnTo>
                  <a:lnTo>
                    <a:pt x="568" y="991"/>
                  </a:lnTo>
                  <a:lnTo>
                    <a:pt x="576" y="1011"/>
                  </a:lnTo>
                  <a:lnTo>
                    <a:pt x="582" y="1024"/>
                  </a:lnTo>
                  <a:lnTo>
                    <a:pt x="582" y="1024"/>
                  </a:lnTo>
                  <a:lnTo>
                    <a:pt x="592" y="1041"/>
                  </a:lnTo>
                  <a:lnTo>
                    <a:pt x="602" y="1060"/>
                  </a:lnTo>
                  <a:lnTo>
                    <a:pt x="610" y="1081"/>
                  </a:lnTo>
                  <a:lnTo>
                    <a:pt x="612" y="1088"/>
                  </a:lnTo>
                  <a:lnTo>
                    <a:pt x="612" y="1095"/>
                  </a:lnTo>
                  <a:lnTo>
                    <a:pt x="612" y="1095"/>
                  </a:lnTo>
                  <a:lnTo>
                    <a:pt x="610" y="1101"/>
                  </a:lnTo>
                  <a:lnTo>
                    <a:pt x="605" y="1110"/>
                  </a:lnTo>
                  <a:lnTo>
                    <a:pt x="597" y="1119"/>
                  </a:lnTo>
                  <a:lnTo>
                    <a:pt x="590" y="1127"/>
                  </a:lnTo>
                  <a:lnTo>
                    <a:pt x="574" y="1144"/>
                  </a:lnTo>
                  <a:lnTo>
                    <a:pt x="567" y="1150"/>
                  </a:lnTo>
                  <a:lnTo>
                    <a:pt x="582" y="1155"/>
                  </a:lnTo>
                  <a:lnTo>
                    <a:pt x="582" y="1155"/>
                  </a:lnTo>
                  <a:lnTo>
                    <a:pt x="562" y="1191"/>
                  </a:lnTo>
                  <a:lnTo>
                    <a:pt x="552" y="1207"/>
                  </a:lnTo>
                  <a:lnTo>
                    <a:pt x="542" y="1221"/>
                  </a:lnTo>
                  <a:lnTo>
                    <a:pt x="542" y="1221"/>
                  </a:lnTo>
                  <a:lnTo>
                    <a:pt x="509" y="1263"/>
                  </a:lnTo>
                  <a:lnTo>
                    <a:pt x="495" y="1282"/>
                  </a:lnTo>
                  <a:lnTo>
                    <a:pt x="486" y="1297"/>
                  </a:lnTo>
                  <a:lnTo>
                    <a:pt x="486" y="1297"/>
                  </a:lnTo>
                  <a:lnTo>
                    <a:pt x="478" y="1310"/>
                  </a:lnTo>
                  <a:lnTo>
                    <a:pt x="468" y="1322"/>
                  </a:lnTo>
                  <a:lnTo>
                    <a:pt x="451" y="1343"/>
                  </a:lnTo>
                  <a:lnTo>
                    <a:pt x="451" y="1343"/>
                  </a:lnTo>
                  <a:lnTo>
                    <a:pt x="446" y="1350"/>
                  </a:lnTo>
                  <a:lnTo>
                    <a:pt x="442" y="1357"/>
                  </a:lnTo>
                  <a:lnTo>
                    <a:pt x="441" y="1363"/>
                  </a:lnTo>
                  <a:lnTo>
                    <a:pt x="441" y="1368"/>
                  </a:lnTo>
                  <a:lnTo>
                    <a:pt x="441" y="1368"/>
                  </a:lnTo>
                  <a:lnTo>
                    <a:pt x="439" y="1374"/>
                  </a:lnTo>
                  <a:lnTo>
                    <a:pt x="435" y="1383"/>
                  </a:lnTo>
                  <a:lnTo>
                    <a:pt x="435" y="1388"/>
                  </a:lnTo>
                  <a:lnTo>
                    <a:pt x="435" y="1392"/>
                  </a:lnTo>
                  <a:lnTo>
                    <a:pt x="437" y="1396"/>
                  </a:lnTo>
                  <a:lnTo>
                    <a:pt x="441" y="1398"/>
                  </a:lnTo>
                  <a:lnTo>
                    <a:pt x="441" y="1398"/>
                  </a:lnTo>
                  <a:lnTo>
                    <a:pt x="454" y="1403"/>
                  </a:lnTo>
                  <a:lnTo>
                    <a:pt x="468" y="1407"/>
                  </a:lnTo>
                  <a:lnTo>
                    <a:pt x="468" y="1407"/>
                  </a:lnTo>
                  <a:lnTo>
                    <a:pt x="461" y="1429"/>
                  </a:lnTo>
                  <a:lnTo>
                    <a:pt x="461" y="1429"/>
                  </a:lnTo>
                  <a:lnTo>
                    <a:pt x="458" y="1435"/>
                  </a:lnTo>
                  <a:lnTo>
                    <a:pt x="454" y="1443"/>
                  </a:lnTo>
                  <a:lnTo>
                    <a:pt x="446" y="1454"/>
                  </a:lnTo>
                  <a:lnTo>
                    <a:pt x="438" y="1465"/>
                  </a:lnTo>
                  <a:lnTo>
                    <a:pt x="430" y="1474"/>
                  </a:lnTo>
                  <a:lnTo>
                    <a:pt x="430" y="1474"/>
                  </a:lnTo>
                  <a:lnTo>
                    <a:pt x="424" y="1486"/>
                  </a:lnTo>
                  <a:lnTo>
                    <a:pt x="417" y="1502"/>
                  </a:lnTo>
                  <a:lnTo>
                    <a:pt x="409" y="1517"/>
                  </a:lnTo>
                  <a:lnTo>
                    <a:pt x="405" y="1530"/>
                  </a:lnTo>
                  <a:lnTo>
                    <a:pt x="405" y="1530"/>
                  </a:lnTo>
                  <a:lnTo>
                    <a:pt x="404" y="1540"/>
                  </a:lnTo>
                  <a:lnTo>
                    <a:pt x="404" y="1549"/>
                  </a:lnTo>
                  <a:lnTo>
                    <a:pt x="404" y="1558"/>
                  </a:lnTo>
                  <a:lnTo>
                    <a:pt x="405" y="1565"/>
                  </a:lnTo>
                  <a:lnTo>
                    <a:pt x="405" y="1565"/>
                  </a:lnTo>
                  <a:lnTo>
                    <a:pt x="409" y="1570"/>
                  </a:lnTo>
                  <a:lnTo>
                    <a:pt x="414" y="1575"/>
                  </a:lnTo>
                  <a:lnTo>
                    <a:pt x="420" y="1580"/>
                  </a:lnTo>
                  <a:lnTo>
                    <a:pt x="420" y="1580"/>
                  </a:lnTo>
                  <a:lnTo>
                    <a:pt x="425" y="1584"/>
                  </a:lnTo>
                  <a:lnTo>
                    <a:pt x="428" y="1586"/>
                  </a:lnTo>
                  <a:lnTo>
                    <a:pt x="429" y="1586"/>
                  </a:lnTo>
                  <a:lnTo>
                    <a:pt x="430" y="1586"/>
                  </a:lnTo>
                  <a:lnTo>
                    <a:pt x="430" y="1586"/>
                  </a:lnTo>
                  <a:lnTo>
                    <a:pt x="441" y="1570"/>
                  </a:lnTo>
                  <a:lnTo>
                    <a:pt x="441" y="1570"/>
                  </a:lnTo>
                  <a:lnTo>
                    <a:pt x="447" y="1560"/>
                  </a:lnTo>
                  <a:lnTo>
                    <a:pt x="451" y="1555"/>
                  </a:lnTo>
                  <a:lnTo>
                    <a:pt x="453" y="1554"/>
                  </a:lnTo>
                  <a:lnTo>
                    <a:pt x="456" y="1555"/>
                  </a:lnTo>
                  <a:lnTo>
                    <a:pt x="456" y="1555"/>
                  </a:lnTo>
                  <a:lnTo>
                    <a:pt x="471" y="1573"/>
                  </a:lnTo>
                  <a:lnTo>
                    <a:pt x="481" y="1583"/>
                  </a:lnTo>
                  <a:lnTo>
                    <a:pt x="486" y="1588"/>
                  </a:lnTo>
                  <a:lnTo>
                    <a:pt x="491" y="1591"/>
                  </a:lnTo>
                  <a:lnTo>
                    <a:pt x="491" y="1591"/>
                  </a:lnTo>
                  <a:lnTo>
                    <a:pt x="504" y="1596"/>
                  </a:lnTo>
                  <a:lnTo>
                    <a:pt x="521" y="1602"/>
                  </a:lnTo>
                  <a:lnTo>
                    <a:pt x="543" y="1608"/>
                  </a:lnTo>
                  <a:lnTo>
                    <a:pt x="555" y="1610"/>
                  </a:lnTo>
                  <a:lnTo>
                    <a:pt x="567" y="1611"/>
                  </a:lnTo>
                  <a:lnTo>
                    <a:pt x="567" y="1611"/>
                  </a:lnTo>
                  <a:lnTo>
                    <a:pt x="592" y="1611"/>
                  </a:lnTo>
                  <a:lnTo>
                    <a:pt x="616" y="1610"/>
                  </a:lnTo>
                  <a:lnTo>
                    <a:pt x="626" y="1608"/>
                  </a:lnTo>
                  <a:lnTo>
                    <a:pt x="635" y="1607"/>
                  </a:lnTo>
                  <a:lnTo>
                    <a:pt x="640" y="1605"/>
                  </a:lnTo>
                  <a:lnTo>
                    <a:pt x="641" y="1602"/>
                  </a:lnTo>
                  <a:lnTo>
                    <a:pt x="643" y="1601"/>
                  </a:lnTo>
                  <a:lnTo>
                    <a:pt x="643" y="1601"/>
                  </a:lnTo>
                  <a:lnTo>
                    <a:pt x="643" y="1598"/>
                  </a:lnTo>
                  <a:lnTo>
                    <a:pt x="640" y="1594"/>
                  </a:lnTo>
                  <a:lnTo>
                    <a:pt x="631" y="1586"/>
                  </a:lnTo>
                  <a:lnTo>
                    <a:pt x="606" y="1562"/>
                  </a:lnTo>
                  <a:lnTo>
                    <a:pt x="578" y="1536"/>
                  </a:lnTo>
                  <a:lnTo>
                    <a:pt x="568" y="1526"/>
                  </a:lnTo>
                  <a:lnTo>
                    <a:pt x="562" y="1520"/>
                  </a:lnTo>
                  <a:lnTo>
                    <a:pt x="562" y="1520"/>
                  </a:lnTo>
                  <a:lnTo>
                    <a:pt x="557" y="1511"/>
                  </a:lnTo>
                  <a:lnTo>
                    <a:pt x="554" y="1502"/>
                  </a:lnTo>
                  <a:lnTo>
                    <a:pt x="553" y="1493"/>
                  </a:lnTo>
                  <a:lnTo>
                    <a:pt x="552" y="1484"/>
                  </a:lnTo>
                  <a:lnTo>
                    <a:pt x="552" y="1484"/>
                  </a:lnTo>
                  <a:lnTo>
                    <a:pt x="550" y="1464"/>
                  </a:lnTo>
                  <a:lnTo>
                    <a:pt x="550" y="1455"/>
                  </a:lnTo>
                  <a:lnTo>
                    <a:pt x="552" y="1449"/>
                  </a:lnTo>
                  <a:lnTo>
                    <a:pt x="552" y="1449"/>
                  </a:lnTo>
                  <a:lnTo>
                    <a:pt x="573" y="1410"/>
                  </a:lnTo>
                  <a:lnTo>
                    <a:pt x="573" y="1410"/>
                  </a:lnTo>
                  <a:lnTo>
                    <a:pt x="606" y="1407"/>
                  </a:lnTo>
                  <a:lnTo>
                    <a:pt x="637" y="1403"/>
                  </a:lnTo>
                  <a:lnTo>
                    <a:pt x="637" y="1403"/>
                  </a:lnTo>
                  <a:lnTo>
                    <a:pt x="648" y="1402"/>
                  </a:lnTo>
                  <a:lnTo>
                    <a:pt x="656" y="1402"/>
                  </a:lnTo>
                  <a:lnTo>
                    <a:pt x="669" y="1402"/>
                  </a:lnTo>
                  <a:lnTo>
                    <a:pt x="673" y="1401"/>
                  </a:lnTo>
                  <a:lnTo>
                    <a:pt x="677" y="1401"/>
                  </a:lnTo>
                  <a:lnTo>
                    <a:pt x="680" y="1398"/>
                  </a:lnTo>
                  <a:lnTo>
                    <a:pt x="684" y="1396"/>
                  </a:lnTo>
                  <a:lnTo>
                    <a:pt x="684" y="1396"/>
                  </a:lnTo>
                  <a:lnTo>
                    <a:pt x="691" y="1389"/>
                  </a:lnTo>
                  <a:lnTo>
                    <a:pt x="694" y="1383"/>
                  </a:lnTo>
                  <a:lnTo>
                    <a:pt x="697" y="1379"/>
                  </a:lnTo>
                  <a:lnTo>
                    <a:pt x="697" y="1376"/>
                  </a:lnTo>
                  <a:lnTo>
                    <a:pt x="694" y="1372"/>
                  </a:lnTo>
                  <a:lnTo>
                    <a:pt x="688" y="1368"/>
                  </a:lnTo>
                  <a:lnTo>
                    <a:pt x="670" y="1359"/>
                  </a:lnTo>
                  <a:lnTo>
                    <a:pt x="670" y="1359"/>
                  </a:lnTo>
                  <a:lnTo>
                    <a:pt x="654" y="1351"/>
                  </a:lnTo>
                  <a:lnTo>
                    <a:pt x="640" y="1344"/>
                  </a:lnTo>
                  <a:lnTo>
                    <a:pt x="629" y="1338"/>
                  </a:lnTo>
                  <a:lnTo>
                    <a:pt x="620" y="1330"/>
                  </a:lnTo>
                  <a:lnTo>
                    <a:pt x="620" y="1330"/>
                  </a:lnTo>
                  <a:lnTo>
                    <a:pt x="644" y="1301"/>
                  </a:lnTo>
                  <a:lnTo>
                    <a:pt x="673" y="1267"/>
                  </a:lnTo>
                  <a:lnTo>
                    <a:pt x="727" y="1205"/>
                  </a:lnTo>
                  <a:lnTo>
                    <a:pt x="727" y="1205"/>
                  </a:lnTo>
                  <a:lnTo>
                    <a:pt x="742" y="1208"/>
                  </a:lnTo>
                  <a:lnTo>
                    <a:pt x="754" y="1211"/>
                  </a:lnTo>
                  <a:lnTo>
                    <a:pt x="754" y="1211"/>
                  </a:lnTo>
                  <a:lnTo>
                    <a:pt x="768" y="1211"/>
                  </a:lnTo>
                  <a:lnTo>
                    <a:pt x="784" y="1208"/>
                  </a:lnTo>
                  <a:lnTo>
                    <a:pt x="802" y="1205"/>
                  </a:lnTo>
                  <a:lnTo>
                    <a:pt x="818" y="1200"/>
                  </a:lnTo>
                  <a:lnTo>
                    <a:pt x="847" y="1191"/>
                  </a:lnTo>
                  <a:lnTo>
                    <a:pt x="860" y="1186"/>
                  </a:lnTo>
                  <a:lnTo>
                    <a:pt x="860" y="1186"/>
                  </a:lnTo>
                  <a:lnTo>
                    <a:pt x="860" y="1183"/>
                  </a:lnTo>
                  <a:lnTo>
                    <a:pt x="860" y="1174"/>
                  </a:lnTo>
                  <a:lnTo>
                    <a:pt x="861" y="1159"/>
                  </a:lnTo>
                  <a:lnTo>
                    <a:pt x="865" y="1140"/>
                  </a:lnTo>
                  <a:lnTo>
                    <a:pt x="865" y="1140"/>
                  </a:lnTo>
                  <a:lnTo>
                    <a:pt x="870" y="1127"/>
                  </a:lnTo>
                  <a:lnTo>
                    <a:pt x="876" y="1111"/>
                  </a:lnTo>
                  <a:lnTo>
                    <a:pt x="895" y="1073"/>
                  </a:lnTo>
                  <a:lnTo>
                    <a:pt x="904" y="1053"/>
                  </a:lnTo>
                  <a:lnTo>
                    <a:pt x="911" y="1034"/>
                  </a:lnTo>
                  <a:lnTo>
                    <a:pt x="918" y="1017"/>
                  </a:lnTo>
                  <a:lnTo>
                    <a:pt x="920" y="1003"/>
                  </a:lnTo>
                  <a:lnTo>
                    <a:pt x="920" y="1003"/>
                  </a:lnTo>
                  <a:lnTo>
                    <a:pt x="919" y="995"/>
                  </a:lnTo>
                  <a:lnTo>
                    <a:pt x="915" y="981"/>
                  </a:lnTo>
                  <a:lnTo>
                    <a:pt x="901" y="941"/>
                  </a:lnTo>
                  <a:lnTo>
                    <a:pt x="882" y="890"/>
                  </a:lnTo>
                  <a:lnTo>
                    <a:pt x="858" y="833"/>
                  </a:lnTo>
                  <a:lnTo>
                    <a:pt x="813" y="729"/>
                  </a:lnTo>
                  <a:lnTo>
                    <a:pt x="797" y="695"/>
                  </a:lnTo>
                  <a:lnTo>
                    <a:pt x="789" y="680"/>
                  </a:lnTo>
                  <a:lnTo>
                    <a:pt x="789" y="680"/>
                  </a:lnTo>
                  <a:lnTo>
                    <a:pt x="788" y="676"/>
                  </a:lnTo>
                  <a:lnTo>
                    <a:pt x="789" y="672"/>
                  </a:lnTo>
                  <a:lnTo>
                    <a:pt x="792" y="668"/>
                  </a:lnTo>
                  <a:lnTo>
                    <a:pt x="794" y="664"/>
                  </a:lnTo>
                  <a:lnTo>
                    <a:pt x="802" y="658"/>
                  </a:lnTo>
                  <a:lnTo>
                    <a:pt x="804" y="656"/>
                  </a:lnTo>
                  <a:lnTo>
                    <a:pt x="804" y="654"/>
                  </a:lnTo>
                  <a:lnTo>
                    <a:pt x="804" y="654"/>
                  </a:lnTo>
                  <a:lnTo>
                    <a:pt x="800" y="648"/>
                  </a:lnTo>
                  <a:lnTo>
                    <a:pt x="798" y="643"/>
                  </a:lnTo>
                  <a:lnTo>
                    <a:pt x="794" y="634"/>
                  </a:lnTo>
                  <a:lnTo>
                    <a:pt x="794" y="634"/>
                  </a:lnTo>
                  <a:lnTo>
                    <a:pt x="784" y="610"/>
                  </a:lnTo>
                  <a:lnTo>
                    <a:pt x="768" y="573"/>
                  </a:lnTo>
                  <a:lnTo>
                    <a:pt x="744" y="523"/>
                  </a:lnTo>
                  <a:lnTo>
                    <a:pt x="829" y="462"/>
                  </a:lnTo>
                  <a:lnTo>
                    <a:pt x="829" y="462"/>
                  </a:lnTo>
                  <a:lnTo>
                    <a:pt x="852" y="471"/>
                  </a:lnTo>
                  <a:lnTo>
                    <a:pt x="872" y="478"/>
                  </a:lnTo>
                  <a:lnTo>
                    <a:pt x="881" y="481"/>
                  </a:lnTo>
                  <a:lnTo>
                    <a:pt x="890" y="482"/>
                  </a:lnTo>
                  <a:lnTo>
                    <a:pt x="890" y="482"/>
                  </a:lnTo>
                  <a:lnTo>
                    <a:pt x="925" y="487"/>
                  </a:lnTo>
                  <a:lnTo>
                    <a:pt x="925" y="487"/>
                  </a:lnTo>
                  <a:lnTo>
                    <a:pt x="929" y="487"/>
                  </a:lnTo>
                  <a:lnTo>
                    <a:pt x="932" y="486"/>
                  </a:lnTo>
                  <a:lnTo>
                    <a:pt x="937" y="482"/>
                  </a:lnTo>
                  <a:lnTo>
                    <a:pt x="941" y="477"/>
                  </a:lnTo>
                  <a:lnTo>
                    <a:pt x="941" y="477"/>
                  </a:lnTo>
                  <a:lnTo>
                    <a:pt x="947" y="481"/>
                  </a:lnTo>
                  <a:lnTo>
                    <a:pt x="952" y="483"/>
                  </a:lnTo>
                  <a:lnTo>
                    <a:pt x="954" y="483"/>
                  </a:lnTo>
                  <a:lnTo>
                    <a:pt x="956" y="482"/>
                  </a:lnTo>
                  <a:lnTo>
                    <a:pt x="956" y="482"/>
                  </a:lnTo>
                  <a:lnTo>
                    <a:pt x="959" y="476"/>
                  </a:lnTo>
                  <a:lnTo>
                    <a:pt x="961" y="472"/>
                  </a:lnTo>
                  <a:lnTo>
                    <a:pt x="961" y="472"/>
                  </a:lnTo>
                  <a:lnTo>
                    <a:pt x="965" y="472"/>
                  </a:lnTo>
                  <a:lnTo>
                    <a:pt x="972" y="469"/>
                  </a:lnTo>
                  <a:lnTo>
                    <a:pt x="980" y="467"/>
                  </a:lnTo>
                  <a:lnTo>
                    <a:pt x="981" y="464"/>
                  </a:lnTo>
                  <a:lnTo>
                    <a:pt x="981" y="462"/>
                  </a:lnTo>
                  <a:lnTo>
                    <a:pt x="981" y="462"/>
                  </a:lnTo>
                  <a:lnTo>
                    <a:pt x="972" y="447"/>
                  </a:lnTo>
                  <a:lnTo>
                    <a:pt x="967" y="438"/>
                  </a:lnTo>
                  <a:lnTo>
                    <a:pt x="961" y="432"/>
                  </a:lnTo>
                  <a:lnTo>
                    <a:pt x="941" y="411"/>
                  </a:lnTo>
                  <a:lnTo>
                    <a:pt x="941" y="411"/>
                  </a:lnTo>
                  <a:lnTo>
                    <a:pt x="980" y="413"/>
                  </a:lnTo>
                  <a:lnTo>
                    <a:pt x="1006" y="414"/>
                  </a:lnTo>
                  <a:lnTo>
                    <a:pt x="1016" y="413"/>
                  </a:lnTo>
                  <a:lnTo>
                    <a:pt x="1021" y="411"/>
                  </a:lnTo>
                  <a:lnTo>
                    <a:pt x="1021" y="411"/>
                  </a:lnTo>
                  <a:lnTo>
                    <a:pt x="1023" y="409"/>
                  </a:lnTo>
                  <a:lnTo>
                    <a:pt x="1023" y="407"/>
                  </a:lnTo>
                  <a:lnTo>
                    <a:pt x="1021" y="404"/>
                  </a:lnTo>
                  <a:lnTo>
                    <a:pt x="1018" y="400"/>
                  </a:lnTo>
                  <a:lnTo>
                    <a:pt x="1011" y="396"/>
                  </a:lnTo>
                  <a:lnTo>
                    <a:pt x="1011" y="396"/>
                  </a:lnTo>
                  <a:lnTo>
                    <a:pt x="986" y="387"/>
                  </a:lnTo>
                  <a:lnTo>
                    <a:pt x="971" y="382"/>
                  </a:lnTo>
                  <a:lnTo>
                    <a:pt x="961" y="381"/>
                  </a:lnTo>
                  <a:lnTo>
                    <a:pt x="961" y="381"/>
                  </a:lnTo>
                  <a:lnTo>
                    <a:pt x="944" y="380"/>
                  </a:lnTo>
                  <a:lnTo>
                    <a:pt x="934" y="378"/>
                  </a:lnTo>
                  <a:lnTo>
                    <a:pt x="925" y="376"/>
                  </a:lnTo>
                  <a:lnTo>
                    <a:pt x="925" y="376"/>
                  </a:lnTo>
                  <a:lnTo>
                    <a:pt x="910" y="370"/>
                  </a:lnTo>
                  <a:lnTo>
                    <a:pt x="908" y="367"/>
                  </a:lnTo>
                  <a:lnTo>
                    <a:pt x="908" y="366"/>
                  </a:lnTo>
                  <a:lnTo>
                    <a:pt x="910" y="366"/>
                  </a:lnTo>
                  <a:lnTo>
                    <a:pt x="910" y="366"/>
                  </a:lnTo>
                  <a:lnTo>
                    <a:pt x="922" y="364"/>
                  </a:lnTo>
                  <a:lnTo>
                    <a:pt x="937" y="362"/>
                  </a:lnTo>
                  <a:lnTo>
                    <a:pt x="946" y="359"/>
                  </a:lnTo>
                  <a:lnTo>
                    <a:pt x="951" y="357"/>
                  </a:lnTo>
                  <a:lnTo>
                    <a:pt x="956" y="354"/>
                  </a:lnTo>
                  <a:lnTo>
                    <a:pt x="956" y="352"/>
                  </a:lnTo>
                  <a:lnTo>
                    <a:pt x="956" y="351"/>
                  </a:lnTo>
                  <a:lnTo>
                    <a:pt x="956" y="351"/>
                  </a:lnTo>
                  <a:lnTo>
                    <a:pt x="954" y="345"/>
                  </a:lnTo>
                  <a:lnTo>
                    <a:pt x="953" y="344"/>
                  </a:lnTo>
                  <a:lnTo>
                    <a:pt x="952" y="344"/>
                  </a:lnTo>
                  <a:lnTo>
                    <a:pt x="943" y="345"/>
                  </a:lnTo>
                  <a:lnTo>
                    <a:pt x="925" y="345"/>
                  </a:lnTo>
                  <a:lnTo>
                    <a:pt x="925" y="345"/>
                  </a:lnTo>
                  <a:lnTo>
                    <a:pt x="906" y="344"/>
                  </a:lnTo>
                  <a:lnTo>
                    <a:pt x="898" y="343"/>
                  </a:lnTo>
                  <a:lnTo>
                    <a:pt x="890" y="343"/>
                  </a:lnTo>
                  <a:lnTo>
                    <a:pt x="880" y="345"/>
                  </a:lnTo>
                  <a:lnTo>
                    <a:pt x="880" y="345"/>
                  </a:lnTo>
                  <a:lnTo>
                    <a:pt x="853" y="354"/>
                  </a:lnTo>
                  <a:lnTo>
                    <a:pt x="841" y="361"/>
                  </a:lnTo>
                  <a:lnTo>
                    <a:pt x="829" y="366"/>
                  </a:lnTo>
                  <a:lnTo>
                    <a:pt x="829" y="366"/>
                  </a:lnTo>
                  <a:lnTo>
                    <a:pt x="821" y="372"/>
                  </a:lnTo>
                  <a:lnTo>
                    <a:pt x="812" y="378"/>
                  </a:lnTo>
                  <a:lnTo>
                    <a:pt x="804" y="386"/>
                  </a:lnTo>
                  <a:lnTo>
                    <a:pt x="804" y="386"/>
                  </a:lnTo>
                  <a:lnTo>
                    <a:pt x="798" y="383"/>
                  </a:lnTo>
                  <a:lnTo>
                    <a:pt x="789" y="381"/>
                  </a:lnTo>
                  <a:lnTo>
                    <a:pt x="789" y="381"/>
                  </a:lnTo>
                  <a:lnTo>
                    <a:pt x="786" y="381"/>
                  </a:lnTo>
                  <a:lnTo>
                    <a:pt x="779" y="386"/>
                  </a:lnTo>
                  <a:lnTo>
                    <a:pt x="779" y="386"/>
                  </a:lnTo>
                  <a:lnTo>
                    <a:pt x="773" y="390"/>
                  </a:lnTo>
                  <a:lnTo>
                    <a:pt x="765" y="394"/>
                  </a:lnTo>
                  <a:lnTo>
                    <a:pt x="759" y="396"/>
                  </a:lnTo>
                  <a:lnTo>
                    <a:pt x="718" y="426"/>
                  </a:lnTo>
                  <a:lnTo>
                    <a:pt x="718" y="426"/>
                  </a:lnTo>
                  <a:lnTo>
                    <a:pt x="715" y="424"/>
                  </a:lnTo>
                  <a:lnTo>
                    <a:pt x="706" y="416"/>
                  </a:lnTo>
                  <a:lnTo>
                    <a:pt x="699" y="409"/>
                  </a:lnTo>
                  <a:lnTo>
                    <a:pt x="693" y="399"/>
                  </a:lnTo>
                  <a:lnTo>
                    <a:pt x="685" y="387"/>
                  </a:lnTo>
                  <a:lnTo>
                    <a:pt x="678" y="371"/>
                  </a:lnTo>
                  <a:lnTo>
                    <a:pt x="678" y="371"/>
                  </a:lnTo>
                  <a:lnTo>
                    <a:pt x="664" y="339"/>
                  </a:lnTo>
                  <a:lnTo>
                    <a:pt x="651" y="315"/>
                  </a:lnTo>
                  <a:lnTo>
                    <a:pt x="641" y="295"/>
                  </a:lnTo>
                  <a:lnTo>
                    <a:pt x="632" y="275"/>
                  </a:lnTo>
                  <a:lnTo>
                    <a:pt x="632" y="275"/>
                  </a:lnTo>
                  <a:lnTo>
                    <a:pt x="624" y="256"/>
                  </a:lnTo>
                  <a:lnTo>
                    <a:pt x="614" y="239"/>
                  </a:lnTo>
                  <a:lnTo>
                    <a:pt x="605" y="225"/>
                  </a:lnTo>
                  <a:lnTo>
                    <a:pt x="597" y="214"/>
                  </a:lnTo>
                  <a:lnTo>
                    <a:pt x="597" y="214"/>
                  </a:lnTo>
                  <a:lnTo>
                    <a:pt x="593" y="209"/>
                  </a:lnTo>
                  <a:lnTo>
                    <a:pt x="588" y="203"/>
                  </a:lnTo>
                  <a:lnTo>
                    <a:pt x="572" y="191"/>
                  </a:lnTo>
                  <a:lnTo>
                    <a:pt x="553" y="178"/>
                  </a:lnTo>
                  <a:lnTo>
                    <a:pt x="531" y="168"/>
                  </a:lnTo>
                  <a:lnTo>
                    <a:pt x="531" y="168"/>
                  </a:lnTo>
                  <a:lnTo>
                    <a:pt x="516" y="163"/>
                  </a:lnTo>
                  <a:lnTo>
                    <a:pt x="495" y="156"/>
                  </a:lnTo>
                  <a:lnTo>
                    <a:pt x="441" y="139"/>
                  </a:lnTo>
                  <a:lnTo>
                    <a:pt x="393" y="125"/>
                  </a:lnTo>
                  <a:lnTo>
                    <a:pt x="376" y="120"/>
                  </a:lnTo>
                  <a:lnTo>
                    <a:pt x="370" y="118"/>
                  </a:lnTo>
                  <a:lnTo>
                    <a:pt x="370" y="118"/>
                  </a:lnTo>
                  <a:lnTo>
                    <a:pt x="362" y="111"/>
                  </a:lnTo>
                  <a:lnTo>
                    <a:pt x="347" y="100"/>
                  </a:lnTo>
                  <a:lnTo>
                    <a:pt x="331" y="87"/>
                  </a:lnTo>
                  <a:lnTo>
                    <a:pt x="323" y="82"/>
                  </a:lnTo>
                  <a:lnTo>
                    <a:pt x="319" y="77"/>
                  </a:lnTo>
                  <a:lnTo>
                    <a:pt x="319" y="77"/>
                  </a:lnTo>
                  <a:lnTo>
                    <a:pt x="317" y="72"/>
                  </a:lnTo>
                  <a:lnTo>
                    <a:pt x="314" y="66"/>
                  </a:lnTo>
                  <a:lnTo>
                    <a:pt x="310" y="52"/>
                  </a:lnTo>
                  <a:lnTo>
                    <a:pt x="308" y="38"/>
                  </a:lnTo>
                  <a:lnTo>
                    <a:pt x="304" y="27"/>
                  </a:lnTo>
                  <a:lnTo>
                    <a:pt x="304" y="27"/>
                  </a:lnTo>
                  <a:lnTo>
                    <a:pt x="302" y="23"/>
                  </a:lnTo>
                  <a:lnTo>
                    <a:pt x="299" y="19"/>
                  </a:lnTo>
                  <a:lnTo>
                    <a:pt x="297" y="16"/>
                  </a:lnTo>
                  <a:lnTo>
                    <a:pt x="294" y="15"/>
                  </a:lnTo>
                  <a:lnTo>
                    <a:pt x="286" y="13"/>
                  </a:lnTo>
                  <a:lnTo>
                    <a:pt x="279" y="11"/>
                  </a:lnTo>
                  <a:lnTo>
                    <a:pt x="279" y="11"/>
                  </a:lnTo>
                  <a:lnTo>
                    <a:pt x="266" y="10"/>
                  </a:lnTo>
                  <a:lnTo>
                    <a:pt x="250" y="10"/>
                  </a:lnTo>
                  <a:lnTo>
                    <a:pt x="228" y="11"/>
                  </a:lnTo>
                  <a:lnTo>
                    <a:pt x="213" y="1"/>
                  </a:lnTo>
                  <a:lnTo>
                    <a:pt x="213" y="1"/>
                  </a:lnTo>
                  <a:lnTo>
                    <a:pt x="211" y="0"/>
                  </a:lnTo>
                  <a:lnTo>
                    <a:pt x="208" y="1"/>
                  </a:lnTo>
                  <a:lnTo>
                    <a:pt x="204" y="4"/>
                  </a:lnTo>
                  <a:lnTo>
                    <a:pt x="198" y="6"/>
                  </a:lnTo>
                  <a:lnTo>
                    <a:pt x="198" y="6"/>
                  </a:lnTo>
                  <a:lnTo>
                    <a:pt x="193" y="9"/>
                  </a:lnTo>
                  <a:lnTo>
                    <a:pt x="192" y="10"/>
                  </a:lnTo>
                  <a:lnTo>
                    <a:pt x="188" y="11"/>
                  </a:lnTo>
                  <a:lnTo>
                    <a:pt x="178" y="11"/>
                  </a:lnTo>
                  <a:lnTo>
                    <a:pt x="178" y="11"/>
                  </a:lnTo>
                  <a:lnTo>
                    <a:pt x="155" y="11"/>
                  </a:lnTo>
                  <a:lnTo>
                    <a:pt x="132" y="11"/>
                  </a:lnTo>
                  <a:lnTo>
                    <a:pt x="132" y="11"/>
                  </a:lnTo>
                  <a:lnTo>
                    <a:pt x="125" y="13"/>
                  </a:lnTo>
                  <a:lnTo>
                    <a:pt x="116" y="16"/>
                  </a:lnTo>
                  <a:lnTo>
                    <a:pt x="107" y="20"/>
                  </a:lnTo>
                  <a:lnTo>
                    <a:pt x="100" y="27"/>
                  </a:lnTo>
                  <a:lnTo>
                    <a:pt x="87" y="37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81" y="42"/>
                  </a:lnTo>
                  <a:lnTo>
                    <a:pt x="79" y="38"/>
                  </a:lnTo>
                  <a:lnTo>
                    <a:pt x="77" y="32"/>
                  </a:lnTo>
                  <a:lnTo>
                    <a:pt x="77" y="32"/>
                  </a:lnTo>
                  <a:lnTo>
                    <a:pt x="69" y="34"/>
                  </a:lnTo>
                  <a:lnTo>
                    <a:pt x="64" y="38"/>
                  </a:lnTo>
                  <a:lnTo>
                    <a:pt x="63" y="41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6"/>
                  </a:lnTo>
                  <a:lnTo>
                    <a:pt x="60" y="49"/>
                  </a:lnTo>
                  <a:lnTo>
                    <a:pt x="58" y="53"/>
                  </a:lnTo>
                  <a:lnTo>
                    <a:pt x="52" y="57"/>
                  </a:lnTo>
                  <a:lnTo>
                    <a:pt x="52" y="57"/>
                  </a:lnTo>
                  <a:lnTo>
                    <a:pt x="44" y="62"/>
                  </a:lnTo>
                  <a:lnTo>
                    <a:pt x="35" y="68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5" y="77"/>
                  </a:lnTo>
                  <a:lnTo>
                    <a:pt x="21" y="80"/>
                  </a:lnTo>
                  <a:lnTo>
                    <a:pt x="16" y="87"/>
                  </a:lnTo>
                  <a:lnTo>
                    <a:pt x="16" y="87"/>
                  </a:lnTo>
                  <a:lnTo>
                    <a:pt x="10" y="99"/>
                  </a:lnTo>
                  <a:lnTo>
                    <a:pt x="6" y="106"/>
                  </a:lnTo>
                  <a:lnTo>
                    <a:pt x="4" y="114"/>
                  </a:lnTo>
                  <a:lnTo>
                    <a:pt x="1" y="123"/>
                  </a:lnTo>
                  <a:lnTo>
                    <a:pt x="0" y="133"/>
                  </a:lnTo>
                  <a:lnTo>
                    <a:pt x="0" y="143"/>
                  </a:lnTo>
                  <a:lnTo>
                    <a:pt x="1" y="153"/>
                  </a:lnTo>
                  <a:lnTo>
                    <a:pt x="1" y="153"/>
                  </a:lnTo>
                  <a:lnTo>
                    <a:pt x="7" y="175"/>
                  </a:lnTo>
                  <a:lnTo>
                    <a:pt x="14" y="196"/>
                  </a:lnTo>
                  <a:lnTo>
                    <a:pt x="16" y="205"/>
                  </a:lnTo>
                  <a:lnTo>
                    <a:pt x="18" y="214"/>
                  </a:lnTo>
                  <a:lnTo>
                    <a:pt x="18" y="223"/>
                  </a:lnTo>
                  <a:lnTo>
                    <a:pt x="16" y="229"/>
                  </a:lnTo>
                  <a:lnTo>
                    <a:pt x="16" y="229"/>
                  </a:lnTo>
                  <a:lnTo>
                    <a:pt x="11" y="242"/>
                  </a:lnTo>
                  <a:lnTo>
                    <a:pt x="7" y="254"/>
                  </a:lnTo>
                  <a:lnTo>
                    <a:pt x="6" y="261"/>
                  </a:lnTo>
                  <a:lnTo>
                    <a:pt x="5" y="268"/>
                  </a:lnTo>
                  <a:lnTo>
                    <a:pt x="5" y="276"/>
                  </a:lnTo>
                  <a:lnTo>
                    <a:pt x="6" y="285"/>
                  </a:lnTo>
                  <a:lnTo>
                    <a:pt x="6" y="285"/>
                  </a:lnTo>
                  <a:lnTo>
                    <a:pt x="9" y="294"/>
                  </a:lnTo>
                  <a:lnTo>
                    <a:pt x="13" y="302"/>
                  </a:lnTo>
                  <a:lnTo>
                    <a:pt x="21" y="318"/>
                  </a:lnTo>
                  <a:lnTo>
                    <a:pt x="30" y="333"/>
                  </a:lnTo>
                  <a:lnTo>
                    <a:pt x="34" y="342"/>
                  </a:lnTo>
                  <a:lnTo>
                    <a:pt x="36" y="351"/>
                  </a:lnTo>
                  <a:lnTo>
                    <a:pt x="36" y="351"/>
                  </a:lnTo>
                  <a:lnTo>
                    <a:pt x="39" y="370"/>
                  </a:lnTo>
                  <a:lnTo>
                    <a:pt x="42" y="387"/>
                  </a:lnTo>
                  <a:lnTo>
                    <a:pt x="42" y="406"/>
                  </a:lnTo>
                  <a:lnTo>
                    <a:pt x="57" y="391"/>
                  </a:lnTo>
                  <a:lnTo>
                    <a:pt x="57" y="391"/>
                  </a:lnTo>
                  <a:lnTo>
                    <a:pt x="55" y="407"/>
                  </a:lnTo>
                  <a:lnTo>
                    <a:pt x="55" y="420"/>
                  </a:lnTo>
                  <a:lnTo>
                    <a:pt x="55" y="426"/>
                  </a:lnTo>
                  <a:lnTo>
                    <a:pt x="57" y="432"/>
                  </a:lnTo>
                  <a:lnTo>
                    <a:pt x="57" y="432"/>
                  </a:lnTo>
                  <a:lnTo>
                    <a:pt x="66" y="454"/>
                  </a:lnTo>
                  <a:lnTo>
                    <a:pt x="72" y="472"/>
                  </a:lnTo>
                  <a:lnTo>
                    <a:pt x="72" y="472"/>
                  </a:lnTo>
                  <a:lnTo>
                    <a:pt x="73" y="482"/>
                  </a:lnTo>
                  <a:lnTo>
                    <a:pt x="72" y="500"/>
                  </a:lnTo>
                  <a:lnTo>
                    <a:pt x="72" y="523"/>
                  </a:lnTo>
                  <a:lnTo>
                    <a:pt x="72" y="523"/>
                  </a:lnTo>
                  <a:lnTo>
                    <a:pt x="82" y="506"/>
                  </a:lnTo>
                  <a:lnTo>
                    <a:pt x="90" y="495"/>
                  </a:lnTo>
                  <a:lnTo>
                    <a:pt x="92" y="487"/>
                  </a:lnTo>
                  <a:lnTo>
                    <a:pt x="92" y="487"/>
                  </a:lnTo>
                  <a:lnTo>
                    <a:pt x="93" y="487"/>
                  </a:lnTo>
                  <a:lnTo>
                    <a:pt x="96" y="490"/>
                  </a:lnTo>
                  <a:lnTo>
                    <a:pt x="102" y="499"/>
                  </a:lnTo>
                  <a:lnTo>
                    <a:pt x="112" y="513"/>
                  </a:lnTo>
                  <a:lnTo>
                    <a:pt x="112" y="513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7737CD32-0748-5052-610E-248653857B90}"/>
              </a:ext>
            </a:extLst>
          </p:cNvPr>
          <p:cNvGrpSpPr/>
          <p:nvPr/>
        </p:nvGrpSpPr>
        <p:grpSpPr>
          <a:xfrm>
            <a:off x="1018648" y="4048126"/>
            <a:ext cx="2037818" cy="2189492"/>
            <a:chOff x="1131888" y="1824998"/>
            <a:chExt cx="1812925" cy="1947863"/>
          </a:xfrm>
        </p:grpSpPr>
        <p:sp>
          <p:nvSpPr>
            <p:cNvPr id="22" name="Rectangle 9">
              <a:extLst>
                <a:ext uri="{FF2B5EF4-FFF2-40B4-BE49-F238E27FC236}">
                  <a16:creationId xmlns:a16="http://schemas.microsoft.com/office/drawing/2014/main" id="{CF5ECF07-FB1C-C843-F81C-053973FE1C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1888" y="2350460"/>
              <a:ext cx="666750" cy="409575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7EB717B0-90C3-F41F-38D0-071A42128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4938" y="1824998"/>
              <a:ext cx="1539875" cy="1947863"/>
            </a:xfrm>
            <a:custGeom>
              <a:avLst/>
              <a:gdLst>
                <a:gd name="T0" fmla="*/ 389 w 970"/>
                <a:gd name="T1" fmla="*/ 351 h 1227"/>
                <a:gd name="T2" fmla="*/ 336 w 970"/>
                <a:gd name="T3" fmla="*/ 469 h 1227"/>
                <a:gd name="T4" fmla="*/ 302 w 970"/>
                <a:gd name="T5" fmla="*/ 517 h 1227"/>
                <a:gd name="T6" fmla="*/ 200 w 970"/>
                <a:gd name="T7" fmla="*/ 532 h 1227"/>
                <a:gd name="T8" fmla="*/ 167 w 970"/>
                <a:gd name="T9" fmla="*/ 523 h 1227"/>
                <a:gd name="T10" fmla="*/ 66 w 970"/>
                <a:gd name="T11" fmla="*/ 513 h 1227"/>
                <a:gd name="T12" fmla="*/ 51 w 970"/>
                <a:gd name="T13" fmla="*/ 534 h 1227"/>
                <a:gd name="T14" fmla="*/ 0 w 970"/>
                <a:gd name="T15" fmla="*/ 599 h 1227"/>
                <a:gd name="T16" fmla="*/ 63 w 970"/>
                <a:gd name="T17" fmla="*/ 603 h 1227"/>
                <a:gd name="T18" fmla="*/ 58 w 970"/>
                <a:gd name="T19" fmla="*/ 626 h 1227"/>
                <a:gd name="T20" fmla="*/ 96 w 970"/>
                <a:gd name="T21" fmla="*/ 640 h 1227"/>
                <a:gd name="T22" fmla="*/ 158 w 970"/>
                <a:gd name="T23" fmla="*/ 601 h 1227"/>
                <a:gd name="T24" fmla="*/ 225 w 970"/>
                <a:gd name="T25" fmla="*/ 618 h 1227"/>
                <a:gd name="T26" fmla="*/ 379 w 970"/>
                <a:gd name="T27" fmla="*/ 604 h 1227"/>
                <a:gd name="T28" fmla="*/ 460 w 970"/>
                <a:gd name="T29" fmla="*/ 534 h 1227"/>
                <a:gd name="T30" fmla="*/ 529 w 970"/>
                <a:gd name="T31" fmla="*/ 530 h 1227"/>
                <a:gd name="T32" fmla="*/ 563 w 970"/>
                <a:gd name="T33" fmla="*/ 566 h 1227"/>
                <a:gd name="T34" fmla="*/ 384 w 970"/>
                <a:gd name="T35" fmla="*/ 614 h 1227"/>
                <a:gd name="T36" fmla="*/ 291 w 970"/>
                <a:gd name="T37" fmla="*/ 679 h 1227"/>
                <a:gd name="T38" fmla="*/ 331 w 970"/>
                <a:gd name="T39" fmla="*/ 804 h 1227"/>
                <a:gd name="T40" fmla="*/ 421 w 970"/>
                <a:gd name="T41" fmla="*/ 1054 h 1227"/>
                <a:gd name="T42" fmla="*/ 323 w 970"/>
                <a:gd name="T43" fmla="*/ 1161 h 1227"/>
                <a:gd name="T44" fmla="*/ 251 w 970"/>
                <a:gd name="T45" fmla="*/ 1210 h 1227"/>
                <a:gd name="T46" fmla="*/ 374 w 970"/>
                <a:gd name="T47" fmla="*/ 1223 h 1227"/>
                <a:gd name="T48" fmla="*/ 465 w 970"/>
                <a:gd name="T49" fmla="*/ 1188 h 1227"/>
                <a:gd name="T50" fmla="*/ 500 w 970"/>
                <a:gd name="T51" fmla="*/ 1202 h 1227"/>
                <a:gd name="T52" fmla="*/ 536 w 970"/>
                <a:gd name="T53" fmla="*/ 1202 h 1227"/>
                <a:gd name="T54" fmla="*/ 532 w 970"/>
                <a:gd name="T55" fmla="*/ 1122 h 1227"/>
                <a:gd name="T56" fmla="*/ 525 w 970"/>
                <a:gd name="T57" fmla="*/ 1059 h 1227"/>
                <a:gd name="T58" fmla="*/ 774 w 970"/>
                <a:gd name="T59" fmla="*/ 1018 h 1227"/>
                <a:gd name="T60" fmla="*/ 878 w 970"/>
                <a:gd name="T61" fmla="*/ 1012 h 1227"/>
                <a:gd name="T62" fmla="*/ 909 w 970"/>
                <a:gd name="T63" fmla="*/ 1056 h 1227"/>
                <a:gd name="T64" fmla="*/ 894 w 970"/>
                <a:gd name="T65" fmla="*/ 1116 h 1227"/>
                <a:gd name="T66" fmla="*/ 956 w 970"/>
                <a:gd name="T67" fmla="*/ 1089 h 1227"/>
                <a:gd name="T68" fmla="*/ 962 w 970"/>
                <a:gd name="T69" fmla="*/ 995 h 1227"/>
                <a:gd name="T70" fmla="*/ 965 w 970"/>
                <a:gd name="T71" fmla="*/ 919 h 1227"/>
                <a:gd name="T72" fmla="*/ 907 w 970"/>
                <a:gd name="T73" fmla="*/ 895 h 1227"/>
                <a:gd name="T74" fmla="*/ 793 w 970"/>
                <a:gd name="T75" fmla="*/ 928 h 1227"/>
                <a:gd name="T76" fmla="*/ 710 w 970"/>
                <a:gd name="T77" fmla="*/ 921 h 1227"/>
                <a:gd name="T78" fmla="*/ 803 w 970"/>
                <a:gd name="T79" fmla="*/ 797 h 1227"/>
                <a:gd name="T80" fmla="*/ 845 w 970"/>
                <a:gd name="T81" fmla="*/ 578 h 1227"/>
                <a:gd name="T82" fmla="*/ 849 w 970"/>
                <a:gd name="T83" fmla="*/ 523 h 1227"/>
                <a:gd name="T84" fmla="*/ 791 w 970"/>
                <a:gd name="T85" fmla="*/ 435 h 1227"/>
                <a:gd name="T86" fmla="*/ 609 w 970"/>
                <a:gd name="T87" fmla="*/ 213 h 1227"/>
                <a:gd name="T88" fmla="*/ 591 w 970"/>
                <a:gd name="T89" fmla="*/ 160 h 1227"/>
                <a:gd name="T90" fmla="*/ 469 w 970"/>
                <a:gd name="T91" fmla="*/ 103 h 1227"/>
                <a:gd name="T92" fmla="*/ 369 w 970"/>
                <a:gd name="T93" fmla="*/ 7 h 1227"/>
                <a:gd name="T94" fmla="*/ 263 w 970"/>
                <a:gd name="T95" fmla="*/ 7 h 1227"/>
                <a:gd name="T96" fmla="*/ 172 w 970"/>
                <a:gd name="T97" fmla="*/ 59 h 1227"/>
                <a:gd name="T98" fmla="*/ 157 w 970"/>
                <a:gd name="T99" fmla="*/ 139 h 1227"/>
                <a:gd name="T100" fmla="*/ 182 w 970"/>
                <a:gd name="T101" fmla="*/ 169 h 1227"/>
                <a:gd name="T102" fmla="*/ 197 w 970"/>
                <a:gd name="T103" fmla="*/ 184 h 1227"/>
                <a:gd name="T104" fmla="*/ 216 w 970"/>
                <a:gd name="T105" fmla="*/ 226 h 1227"/>
                <a:gd name="T106" fmla="*/ 222 w 970"/>
                <a:gd name="T107" fmla="*/ 275 h 1227"/>
                <a:gd name="T108" fmla="*/ 254 w 970"/>
                <a:gd name="T109" fmla="*/ 292 h 1227"/>
                <a:gd name="T110" fmla="*/ 273 w 970"/>
                <a:gd name="T111" fmla="*/ 301 h 1227"/>
                <a:gd name="T112" fmla="*/ 298 w 970"/>
                <a:gd name="T113" fmla="*/ 316 h 1227"/>
                <a:gd name="T114" fmla="*/ 389 w 970"/>
                <a:gd name="T115" fmla="*/ 296 h 1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70" h="1227">
                  <a:moveTo>
                    <a:pt x="389" y="296"/>
                  </a:moveTo>
                  <a:lnTo>
                    <a:pt x="389" y="296"/>
                  </a:lnTo>
                  <a:lnTo>
                    <a:pt x="389" y="302"/>
                  </a:lnTo>
                  <a:lnTo>
                    <a:pt x="388" y="315"/>
                  </a:lnTo>
                  <a:lnTo>
                    <a:pt x="387" y="330"/>
                  </a:lnTo>
                  <a:lnTo>
                    <a:pt x="388" y="336"/>
                  </a:lnTo>
                  <a:lnTo>
                    <a:pt x="389" y="341"/>
                  </a:lnTo>
                  <a:lnTo>
                    <a:pt x="389" y="341"/>
                  </a:lnTo>
                  <a:lnTo>
                    <a:pt x="390" y="345"/>
                  </a:lnTo>
                  <a:lnTo>
                    <a:pt x="389" y="351"/>
                  </a:lnTo>
                  <a:lnTo>
                    <a:pt x="387" y="365"/>
                  </a:lnTo>
                  <a:lnTo>
                    <a:pt x="381" y="377"/>
                  </a:lnTo>
                  <a:lnTo>
                    <a:pt x="379" y="382"/>
                  </a:lnTo>
                  <a:lnTo>
                    <a:pt x="379" y="382"/>
                  </a:lnTo>
                  <a:lnTo>
                    <a:pt x="366" y="404"/>
                  </a:lnTo>
                  <a:lnTo>
                    <a:pt x="355" y="426"/>
                  </a:lnTo>
                  <a:lnTo>
                    <a:pt x="344" y="447"/>
                  </a:lnTo>
                  <a:lnTo>
                    <a:pt x="344" y="447"/>
                  </a:lnTo>
                  <a:lnTo>
                    <a:pt x="337" y="464"/>
                  </a:lnTo>
                  <a:lnTo>
                    <a:pt x="336" y="469"/>
                  </a:lnTo>
                  <a:lnTo>
                    <a:pt x="336" y="474"/>
                  </a:lnTo>
                  <a:lnTo>
                    <a:pt x="337" y="482"/>
                  </a:lnTo>
                  <a:lnTo>
                    <a:pt x="339" y="488"/>
                  </a:lnTo>
                  <a:lnTo>
                    <a:pt x="339" y="488"/>
                  </a:lnTo>
                  <a:lnTo>
                    <a:pt x="339" y="492"/>
                  </a:lnTo>
                  <a:lnTo>
                    <a:pt x="337" y="497"/>
                  </a:lnTo>
                  <a:lnTo>
                    <a:pt x="331" y="507"/>
                  </a:lnTo>
                  <a:lnTo>
                    <a:pt x="323" y="518"/>
                  </a:lnTo>
                  <a:lnTo>
                    <a:pt x="323" y="518"/>
                  </a:lnTo>
                  <a:lnTo>
                    <a:pt x="302" y="517"/>
                  </a:lnTo>
                  <a:lnTo>
                    <a:pt x="258" y="513"/>
                  </a:lnTo>
                  <a:lnTo>
                    <a:pt x="258" y="513"/>
                  </a:lnTo>
                  <a:lnTo>
                    <a:pt x="240" y="512"/>
                  </a:lnTo>
                  <a:lnTo>
                    <a:pt x="229" y="513"/>
                  </a:lnTo>
                  <a:lnTo>
                    <a:pt x="222" y="516"/>
                  </a:lnTo>
                  <a:lnTo>
                    <a:pt x="217" y="518"/>
                  </a:lnTo>
                  <a:lnTo>
                    <a:pt x="217" y="518"/>
                  </a:lnTo>
                  <a:lnTo>
                    <a:pt x="212" y="522"/>
                  </a:lnTo>
                  <a:lnTo>
                    <a:pt x="206" y="527"/>
                  </a:lnTo>
                  <a:lnTo>
                    <a:pt x="200" y="532"/>
                  </a:lnTo>
                  <a:lnTo>
                    <a:pt x="198" y="534"/>
                  </a:lnTo>
                  <a:lnTo>
                    <a:pt x="197" y="534"/>
                  </a:lnTo>
                  <a:lnTo>
                    <a:pt x="197" y="534"/>
                  </a:lnTo>
                  <a:lnTo>
                    <a:pt x="193" y="532"/>
                  </a:lnTo>
                  <a:lnTo>
                    <a:pt x="187" y="532"/>
                  </a:lnTo>
                  <a:lnTo>
                    <a:pt x="177" y="534"/>
                  </a:lnTo>
                  <a:lnTo>
                    <a:pt x="177" y="534"/>
                  </a:lnTo>
                  <a:lnTo>
                    <a:pt x="174" y="530"/>
                  </a:lnTo>
                  <a:lnTo>
                    <a:pt x="171" y="526"/>
                  </a:lnTo>
                  <a:lnTo>
                    <a:pt x="167" y="523"/>
                  </a:lnTo>
                  <a:lnTo>
                    <a:pt x="167" y="523"/>
                  </a:lnTo>
                  <a:lnTo>
                    <a:pt x="153" y="516"/>
                  </a:lnTo>
                  <a:lnTo>
                    <a:pt x="142" y="512"/>
                  </a:lnTo>
                  <a:lnTo>
                    <a:pt x="131" y="508"/>
                  </a:lnTo>
                  <a:lnTo>
                    <a:pt x="131" y="508"/>
                  </a:lnTo>
                  <a:lnTo>
                    <a:pt x="125" y="507"/>
                  </a:lnTo>
                  <a:lnTo>
                    <a:pt x="118" y="507"/>
                  </a:lnTo>
                  <a:lnTo>
                    <a:pt x="99" y="509"/>
                  </a:lnTo>
                  <a:lnTo>
                    <a:pt x="66" y="513"/>
                  </a:lnTo>
                  <a:lnTo>
                    <a:pt x="66" y="513"/>
                  </a:lnTo>
                  <a:lnTo>
                    <a:pt x="56" y="515"/>
                  </a:lnTo>
                  <a:lnTo>
                    <a:pt x="48" y="517"/>
                  </a:lnTo>
                  <a:lnTo>
                    <a:pt x="43" y="520"/>
                  </a:lnTo>
                  <a:lnTo>
                    <a:pt x="41" y="523"/>
                  </a:lnTo>
                  <a:lnTo>
                    <a:pt x="41" y="523"/>
                  </a:lnTo>
                  <a:lnTo>
                    <a:pt x="41" y="526"/>
                  </a:lnTo>
                  <a:lnTo>
                    <a:pt x="43" y="530"/>
                  </a:lnTo>
                  <a:lnTo>
                    <a:pt x="46" y="532"/>
                  </a:lnTo>
                  <a:lnTo>
                    <a:pt x="51" y="534"/>
                  </a:lnTo>
                  <a:lnTo>
                    <a:pt x="51" y="534"/>
                  </a:lnTo>
                  <a:lnTo>
                    <a:pt x="57" y="535"/>
                  </a:lnTo>
                  <a:lnTo>
                    <a:pt x="66" y="534"/>
                  </a:lnTo>
                  <a:lnTo>
                    <a:pt x="76" y="534"/>
                  </a:lnTo>
                  <a:lnTo>
                    <a:pt x="61" y="559"/>
                  </a:lnTo>
                  <a:lnTo>
                    <a:pt x="61" y="559"/>
                  </a:lnTo>
                  <a:lnTo>
                    <a:pt x="32" y="575"/>
                  </a:lnTo>
                  <a:lnTo>
                    <a:pt x="12" y="589"/>
                  </a:lnTo>
                  <a:lnTo>
                    <a:pt x="4" y="596"/>
                  </a:lnTo>
                  <a:lnTo>
                    <a:pt x="0" y="599"/>
                  </a:lnTo>
                  <a:lnTo>
                    <a:pt x="0" y="599"/>
                  </a:lnTo>
                  <a:lnTo>
                    <a:pt x="0" y="601"/>
                  </a:lnTo>
                  <a:lnTo>
                    <a:pt x="1" y="602"/>
                  </a:lnTo>
                  <a:lnTo>
                    <a:pt x="9" y="601"/>
                  </a:lnTo>
                  <a:lnTo>
                    <a:pt x="32" y="596"/>
                  </a:lnTo>
                  <a:lnTo>
                    <a:pt x="66" y="584"/>
                  </a:lnTo>
                  <a:lnTo>
                    <a:pt x="66" y="584"/>
                  </a:lnTo>
                  <a:lnTo>
                    <a:pt x="66" y="587"/>
                  </a:lnTo>
                  <a:lnTo>
                    <a:pt x="66" y="593"/>
                  </a:lnTo>
                  <a:lnTo>
                    <a:pt x="66" y="598"/>
                  </a:lnTo>
                  <a:lnTo>
                    <a:pt x="63" y="603"/>
                  </a:lnTo>
                  <a:lnTo>
                    <a:pt x="61" y="608"/>
                  </a:lnTo>
                  <a:lnTo>
                    <a:pt x="56" y="614"/>
                  </a:lnTo>
                  <a:lnTo>
                    <a:pt x="56" y="614"/>
                  </a:lnTo>
                  <a:lnTo>
                    <a:pt x="49" y="623"/>
                  </a:lnTo>
                  <a:lnTo>
                    <a:pt x="49" y="625"/>
                  </a:lnTo>
                  <a:lnTo>
                    <a:pt x="51" y="625"/>
                  </a:lnTo>
                  <a:lnTo>
                    <a:pt x="53" y="625"/>
                  </a:lnTo>
                  <a:lnTo>
                    <a:pt x="56" y="625"/>
                  </a:lnTo>
                  <a:lnTo>
                    <a:pt x="56" y="625"/>
                  </a:lnTo>
                  <a:lnTo>
                    <a:pt x="58" y="626"/>
                  </a:lnTo>
                  <a:lnTo>
                    <a:pt x="63" y="627"/>
                  </a:lnTo>
                  <a:lnTo>
                    <a:pt x="71" y="630"/>
                  </a:lnTo>
                  <a:lnTo>
                    <a:pt x="71" y="630"/>
                  </a:lnTo>
                  <a:lnTo>
                    <a:pt x="72" y="635"/>
                  </a:lnTo>
                  <a:lnTo>
                    <a:pt x="73" y="637"/>
                  </a:lnTo>
                  <a:lnTo>
                    <a:pt x="76" y="640"/>
                  </a:lnTo>
                  <a:lnTo>
                    <a:pt x="76" y="640"/>
                  </a:lnTo>
                  <a:lnTo>
                    <a:pt x="80" y="641"/>
                  </a:lnTo>
                  <a:lnTo>
                    <a:pt x="86" y="640"/>
                  </a:lnTo>
                  <a:lnTo>
                    <a:pt x="96" y="640"/>
                  </a:lnTo>
                  <a:lnTo>
                    <a:pt x="96" y="640"/>
                  </a:lnTo>
                  <a:lnTo>
                    <a:pt x="102" y="641"/>
                  </a:lnTo>
                  <a:lnTo>
                    <a:pt x="111" y="645"/>
                  </a:lnTo>
                  <a:lnTo>
                    <a:pt x="111" y="645"/>
                  </a:lnTo>
                  <a:lnTo>
                    <a:pt x="114" y="645"/>
                  </a:lnTo>
                  <a:lnTo>
                    <a:pt x="118" y="644"/>
                  </a:lnTo>
                  <a:lnTo>
                    <a:pt x="126" y="636"/>
                  </a:lnTo>
                  <a:lnTo>
                    <a:pt x="142" y="620"/>
                  </a:lnTo>
                  <a:lnTo>
                    <a:pt x="142" y="620"/>
                  </a:lnTo>
                  <a:lnTo>
                    <a:pt x="158" y="601"/>
                  </a:lnTo>
                  <a:lnTo>
                    <a:pt x="167" y="589"/>
                  </a:lnTo>
                  <a:lnTo>
                    <a:pt x="197" y="599"/>
                  </a:lnTo>
                  <a:lnTo>
                    <a:pt x="197" y="599"/>
                  </a:lnTo>
                  <a:lnTo>
                    <a:pt x="198" y="607"/>
                  </a:lnTo>
                  <a:lnTo>
                    <a:pt x="201" y="612"/>
                  </a:lnTo>
                  <a:lnTo>
                    <a:pt x="202" y="614"/>
                  </a:lnTo>
                  <a:lnTo>
                    <a:pt x="202" y="614"/>
                  </a:lnTo>
                  <a:lnTo>
                    <a:pt x="207" y="616"/>
                  </a:lnTo>
                  <a:lnTo>
                    <a:pt x="216" y="617"/>
                  </a:lnTo>
                  <a:lnTo>
                    <a:pt x="225" y="618"/>
                  </a:lnTo>
                  <a:lnTo>
                    <a:pt x="232" y="620"/>
                  </a:lnTo>
                  <a:lnTo>
                    <a:pt x="232" y="620"/>
                  </a:lnTo>
                  <a:lnTo>
                    <a:pt x="236" y="620"/>
                  </a:lnTo>
                  <a:lnTo>
                    <a:pt x="244" y="620"/>
                  </a:lnTo>
                  <a:lnTo>
                    <a:pt x="260" y="616"/>
                  </a:lnTo>
                  <a:lnTo>
                    <a:pt x="283" y="609"/>
                  </a:lnTo>
                  <a:lnTo>
                    <a:pt x="328" y="609"/>
                  </a:lnTo>
                  <a:lnTo>
                    <a:pt x="328" y="609"/>
                  </a:lnTo>
                  <a:lnTo>
                    <a:pt x="352" y="607"/>
                  </a:lnTo>
                  <a:lnTo>
                    <a:pt x="379" y="604"/>
                  </a:lnTo>
                  <a:lnTo>
                    <a:pt x="379" y="604"/>
                  </a:lnTo>
                  <a:lnTo>
                    <a:pt x="383" y="603"/>
                  </a:lnTo>
                  <a:lnTo>
                    <a:pt x="388" y="602"/>
                  </a:lnTo>
                  <a:lnTo>
                    <a:pt x="398" y="596"/>
                  </a:lnTo>
                  <a:lnTo>
                    <a:pt x="405" y="589"/>
                  </a:lnTo>
                  <a:lnTo>
                    <a:pt x="409" y="584"/>
                  </a:lnTo>
                  <a:lnTo>
                    <a:pt x="409" y="584"/>
                  </a:lnTo>
                  <a:lnTo>
                    <a:pt x="416" y="575"/>
                  </a:lnTo>
                  <a:lnTo>
                    <a:pt x="431" y="561"/>
                  </a:lnTo>
                  <a:lnTo>
                    <a:pt x="460" y="534"/>
                  </a:lnTo>
                  <a:lnTo>
                    <a:pt x="460" y="534"/>
                  </a:lnTo>
                  <a:lnTo>
                    <a:pt x="465" y="528"/>
                  </a:lnTo>
                  <a:lnTo>
                    <a:pt x="471" y="521"/>
                  </a:lnTo>
                  <a:lnTo>
                    <a:pt x="484" y="502"/>
                  </a:lnTo>
                  <a:lnTo>
                    <a:pt x="500" y="478"/>
                  </a:lnTo>
                  <a:lnTo>
                    <a:pt x="500" y="478"/>
                  </a:lnTo>
                  <a:lnTo>
                    <a:pt x="515" y="508"/>
                  </a:lnTo>
                  <a:lnTo>
                    <a:pt x="515" y="508"/>
                  </a:lnTo>
                  <a:lnTo>
                    <a:pt x="522" y="518"/>
                  </a:lnTo>
                  <a:lnTo>
                    <a:pt x="529" y="530"/>
                  </a:lnTo>
                  <a:lnTo>
                    <a:pt x="538" y="541"/>
                  </a:lnTo>
                  <a:lnTo>
                    <a:pt x="546" y="549"/>
                  </a:lnTo>
                  <a:lnTo>
                    <a:pt x="546" y="549"/>
                  </a:lnTo>
                  <a:lnTo>
                    <a:pt x="549" y="554"/>
                  </a:lnTo>
                  <a:lnTo>
                    <a:pt x="552" y="559"/>
                  </a:lnTo>
                  <a:lnTo>
                    <a:pt x="551" y="563"/>
                  </a:lnTo>
                  <a:lnTo>
                    <a:pt x="551" y="564"/>
                  </a:lnTo>
                  <a:lnTo>
                    <a:pt x="551" y="564"/>
                  </a:lnTo>
                  <a:lnTo>
                    <a:pt x="554" y="565"/>
                  </a:lnTo>
                  <a:lnTo>
                    <a:pt x="563" y="566"/>
                  </a:lnTo>
                  <a:lnTo>
                    <a:pt x="566" y="568"/>
                  </a:lnTo>
                  <a:lnTo>
                    <a:pt x="567" y="570"/>
                  </a:lnTo>
                  <a:lnTo>
                    <a:pt x="566" y="571"/>
                  </a:lnTo>
                  <a:lnTo>
                    <a:pt x="561" y="574"/>
                  </a:lnTo>
                  <a:lnTo>
                    <a:pt x="561" y="574"/>
                  </a:lnTo>
                  <a:lnTo>
                    <a:pt x="495" y="594"/>
                  </a:lnTo>
                  <a:lnTo>
                    <a:pt x="495" y="594"/>
                  </a:lnTo>
                  <a:lnTo>
                    <a:pt x="457" y="601"/>
                  </a:lnTo>
                  <a:lnTo>
                    <a:pt x="384" y="614"/>
                  </a:lnTo>
                  <a:lnTo>
                    <a:pt x="384" y="614"/>
                  </a:lnTo>
                  <a:lnTo>
                    <a:pt x="366" y="620"/>
                  </a:lnTo>
                  <a:lnTo>
                    <a:pt x="349" y="626"/>
                  </a:lnTo>
                  <a:lnTo>
                    <a:pt x="332" y="632"/>
                  </a:lnTo>
                  <a:lnTo>
                    <a:pt x="318" y="640"/>
                  </a:lnTo>
                  <a:lnTo>
                    <a:pt x="296" y="654"/>
                  </a:lnTo>
                  <a:lnTo>
                    <a:pt x="288" y="660"/>
                  </a:lnTo>
                  <a:lnTo>
                    <a:pt x="288" y="660"/>
                  </a:lnTo>
                  <a:lnTo>
                    <a:pt x="289" y="664"/>
                  </a:lnTo>
                  <a:lnTo>
                    <a:pt x="289" y="670"/>
                  </a:lnTo>
                  <a:lnTo>
                    <a:pt x="291" y="679"/>
                  </a:lnTo>
                  <a:lnTo>
                    <a:pt x="293" y="685"/>
                  </a:lnTo>
                  <a:lnTo>
                    <a:pt x="293" y="685"/>
                  </a:lnTo>
                  <a:lnTo>
                    <a:pt x="310" y="708"/>
                  </a:lnTo>
                  <a:lnTo>
                    <a:pt x="310" y="708"/>
                  </a:lnTo>
                  <a:lnTo>
                    <a:pt x="311" y="728"/>
                  </a:lnTo>
                  <a:lnTo>
                    <a:pt x="315" y="750"/>
                  </a:lnTo>
                  <a:lnTo>
                    <a:pt x="318" y="769"/>
                  </a:lnTo>
                  <a:lnTo>
                    <a:pt x="323" y="787"/>
                  </a:lnTo>
                  <a:lnTo>
                    <a:pt x="323" y="787"/>
                  </a:lnTo>
                  <a:lnTo>
                    <a:pt x="331" y="804"/>
                  </a:lnTo>
                  <a:lnTo>
                    <a:pt x="342" y="827"/>
                  </a:lnTo>
                  <a:lnTo>
                    <a:pt x="370" y="884"/>
                  </a:lnTo>
                  <a:lnTo>
                    <a:pt x="397" y="938"/>
                  </a:lnTo>
                  <a:lnTo>
                    <a:pt x="405" y="960"/>
                  </a:lnTo>
                  <a:lnTo>
                    <a:pt x="408" y="968"/>
                  </a:lnTo>
                  <a:lnTo>
                    <a:pt x="409" y="974"/>
                  </a:lnTo>
                  <a:lnTo>
                    <a:pt x="409" y="974"/>
                  </a:lnTo>
                  <a:lnTo>
                    <a:pt x="417" y="1022"/>
                  </a:lnTo>
                  <a:lnTo>
                    <a:pt x="419" y="1045"/>
                  </a:lnTo>
                  <a:lnTo>
                    <a:pt x="421" y="1054"/>
                  </a:lnTo>
                  <a:lnTo>
                    <a:pt x="419" y="1060"/>
                  </a:lnTo>
                  <a:lnTo>
                    <a:pt x="419" y="1060"/>
                  </a:lnTo>
                  <a:lnTo>
                    <a:pt x="416" y="1067"/>
                  </a:lnTo>
                  <a:lnTo>
                    <a:pt x="407" y="1079"/>
                  </a:lnTo>
                  <a:lnTo>
                    <a:pt x="395" y="1094"/>
                  </a:lnTo>
                  <a:lnTo>
                    <a:pt x="381" y="1111"/>
                  </a:lnTo>
                  <a:lnTo>
                    <a:pt x="365" y="1126"/>
                  </a:lnTo>
                  <a:lnTo>
                    <a:pt x="350" y="1141"/>
                  </a:lnTo>
                  <a:lnTo>
                    <a:pt x="336" y="1154"/>
                  </a:lnTo>
                  <a:lnTo>
                    <a:pt x="323" y="1161"/>
                  </a:lnTo>
                  <a:lnTo>
                    <a:pt x="323" y="1161"/>
                  </a:lnTo>
                  <a:lnTo>
                    <a:pt x="298" y="1173"/>
                  </a:lnTo>
                  <a:lnTo>
                    <a:pt x="273" y="1185"/>
                  </a:lnTo>
                  <a:lnTo>
                    <a:pt x="262" y="1191"/>
                  </a:lnTo>
                  <a:lnTo>
                    <a:pt x="253" y="1198"/>
                  </a:lnTo>
                  <a:lnTo>
                    <a:pt x="248" y="1203"/>
                  </a:lnTo>
                  <a:lnTo>
                    <a:pt x="248" y="1205"/>
                  </a:lnTo>
                  <a:lnTo>
                    <a:pt x="248" y="1207"/>
                  </a:lnTo>
                  <a:lnTo>
                    <a:pt x="248" y="1207"/>
                  </a:lnTo>
                  <a:lnTo>
                    <a:pt x="251" y="1210"/>
                  </a:lnTo>
                  <a:lnTo>
                    <a:pt x="258" y="1214"/>
                  </a:lnTo>
                  <a:lnTo>
                    <a:pt x="275" y="1221"/>
                  </a:lnTo>
                  <a:lnTo>
                    <a:pt x="293" y="1226"/>
                  </a:lnTo>
                  <a:lnTo>
                    <a:pt x="303" y="1227"/>
                  </a:lnTo>
                  <a:lnTo>
                    <a:pt x="303" y="1227"/>
                  </a:lnTo>
                  <a:lnTo>
                    <a:pt x="335" y="1223"/>
                  </a:lnTo>
                  <a:lnTo>
                    <a:pt x="355" y="1222"/>
                  </a:lnTo>
                  <a:lnTo>
                    <a:pt x="369" y="1222"/>
                  </a:lnTo>
                  <a:lnTo>
                    <a:pt x="369" y="1222"/>
                  </a:lnTo>
                  <a:lnTo>
                    <a:pt x="374" y="1223"/>
                  </a:lnTo>
                  <a:lnTo>
                    <a:pt x="378" y="1224"/>
                  </a:lnTo>
                  <a:lnTo>
                    <a:pt x="383" y="1226"/>
                  </a:lnTo>
                  <a:lnTo>
                    <a:pt x="389" y="1227"/>
                  </a:lnTo>
                  <a:lnTo>
                    <a:pt x="395" y="1227"/>
                  </a:lnTo>
                  <a:lnTo>
                    <a:pt x="404" y="1226"/>
                  </a:lnTo>
                  <a:lnTo>
                    <a:pt x="413" y="1223"/>
                  </a:lnTo>
                  <a:lnTo>
                    <a:pt x="424" y="1217"/>
                  </a:lnTo>
                  <a:lnTo>
                    <a:pt x="424" y="1217"/>
                  </a:lnTo>
                  <a:lnTo>
                    <a:pt x="447" y="1202"/>
                  </a:lnTo>
                  <a:lnTo>
                    <a:pt x="465" y="1188"/>
                  </a:lnTo>
                  <a:lnTo>
                    <a:pt x="479" y="1179"/>
                  </a:lnTo>
                  <a:lnTo>
                    <a:pt x="482" y="1176"/>
                  </a:lnTo>
                  <a:lnTo>
                    <a:pt x="485" y="1176"/>
                  </a:lnTo>
                  <a:lnTo>
                    <a:pt x="485" y="1176"/>
                  </a:lnTo>
                  <a:lnTo>
                    <a:pt x="489" y="1181"/>
                  </a:lnTo>
                  <a:lnTo>
                    <a:pt x="495" y="1189"/>
                  </a:lnTo>
                  <a:lnTo>
                    <a:pt x="499" y="1198"/>
                  </a:lnTo>
                  <a:lnTo>
                    <a:pt x="500" y="1200"/>
                  </a:lnTo>
                  <a:lnTo>
                    <a:pt x="500" y="1202"/>
                  </a:lnTo>
                  <a:lnTo>
                    <a:pt x="500" y="1202"/>
                  </a:lnTo>
                  <a:lnTo>
                    <a:pt x="499" y="1203"/>
                  </a:lnTo>
                  <a:lnTo>
                    <a:pt x="499" y="1204"/>
                  </a:lnTo>
                  <a:lnTo>
                    <a:pt x="501" y="1205"/>
                  </a:lnTo>
                  <a:lnTo>
                    <a:pt x="505" y="1207"/>
                  </a:lnTo>
                  <a:lnTo>
                    <a:pt x="505" y="1207"/>
                  </a:lnTo>
                  <a:lnTo>
                    <a:pt x="513" y="1208"/>
                  </a:lnTo>
                  <a:lnTo>
                    <a:pt x="523" y="1208"/>
                  </a:lnTo>
                  <a:lnTo>
                    <a:pt x="532" y="1205"/>
                  </a:lnTo>
                  <a:lnTo>
                    <a:pt x="534" y="1204"/>
                  </a:lnTo>
                  <a:lnTo>
                    <a:pt x="536" y="1202"/>
                  </a:lnTo>
                  <a:lnTo>
                    <a:pt x="536" y="1202"/>
                  </a:lnTo>
                  <a:lnTo>
                    <a:pt x="536" y="1197"/>
                  </a:lnTo>
                  <a:lnTo>
                    <a:pt x="536" y="1181"/>
                  </a:lnTo>
                  <a:lnTo>
                    <a:pt x="536" y="1181"/>
                  </a:lnTo>
                  <a:lnTo>
                    <a:pt x="537" y="1169"/>
                  </a:lnTo>
                  <a:lnTo>
                    <a:pt x="538" y="1161"/>
                  </a:lnTo>
                  <a:lnTo>
                    <a:pt x="537" y="1154"/>
                  </a:lnTo>
                  <a:lnTo>
                    <a:pt x="536" y="1141"/>
                  </a:lnTo>
                  <a:lnTo>
                    <a:pt x="536" y="1141"/>
                  </a:lnTo>
                  <a:lnTo>
                    <a:pt x="532" y="1122"/>
                  </a:lnTo>
                  <a:lnTo>
                    <a:pt x="525" y="1105"/>
                  </a:lnTo>
                  <a:lnTo>
                    <a:pt x="525" y="1105"/>
                  </a:lnTo>
                  <a:lnTo>
                    <a:pt x="520" y="1095"/>
                  </a:lnTo>
                  <a:lnTo>
                    <a:pt x="518" y="1089"/>
                  </a:lnTo>
                  <a:lnTo>
                    <a:pt x="514" y="1079"/>
                  </a:lnTo>
                  <a:lnTo>
                    <a:pt x="510" y="1060"/>
                  </a:lnTo>
                  <a:lnTo>
                    <a:pt x="510" y="1060"/>
                  </a:lnTo>
                  <a:lnTo>
                    <a:pt x="509" y="1054"/>
                  </a:lnTo>
                  <a:lnTo>
                    <a:pt x="509" y="1054"/>
                  </a:lnTo>
                  <a:lnTo>
                    <a:pt x="525" y="1059"/>
                  </a:lnTo>
                  <a:lnTo>
                    <a:pt x="542" y="1061"/>
                  </a:lnTo>
                  <a:lnTo>
                    <a:pt x="558" y="1062"/>
                  </a:lnTo>
                  <a:lnTo>
                    <a:pt x="573" y="1062"/>
                  </a:lnTo>
                  <a:lnTo>
                    <a:pt x="597" y="1061"/>
                  </a:lnTo>
                  <a:lnTo>
                    <a:pt x="611" y="1060"/>
                  </a:lnTo>
                  <a:lnTo>
                    <a:pt x="611" y="1060"/>
                  </a:lnTo>
                  <a:lnTo>
                    <a:pt x="623" y="1057"/>
                  </a:lnTo>
                  <a:lnTo>
                    <a:pt x="645" y="1052"/>
                  </a:lnTo>
                  <a:lnTo>
                    <a:pt x="710" y="1035"/>
                  </a:lnTo>
                  <a:lnTo>
                    <a:pt x="774" y="1018"/>
                  </a:lnTo>
                  <a:lnTo>
                    <a:pt x="797" y="1012"/>
                  </a:lnTo>
                  <a:lnTo>
                    <a:pt x="808" y="1009"/>
                  </a:lnTo>
                  <a:lnTo>
                    <a:pt x="808" y="1009"/>
                  </a:lnTo>
                  <a:lnTo>
                    <a:pt x="820" y="1007"/>
                  </a:lnTo>
                  <a:lnTo>
                    <a:pt x="832" y="1004"/>
                  </a:lnTo>
                  <a:lnTo>
                    <a:pt x="849" y="999"/>
                  </a:lnTo>
                  <a:lnTo>
                    <a:pt x="849" y="999"/>
                  </a:lnTo>
                  <a:lnTo>
                    <a:pt x="855" y="1002"/>
                  </a:lnTo>
                  <a:lnTo>
                    <a:pt x="866" y="1007"/>
                  </a:lnTo>
                  <a:lnTo>
                    <a:pt x="878" y="1012"/>
                  </a:lnTo>
                  <a:lnTo>
                    <a:pt x="884" y="1014"/>
                  </a:lnTo>
                  <a:lnTo>
                    <a:pt x="884" y="1014"/>
                  </a:lnTo>
                  <a:lnTo>
                    <a:pt x="887" y="1016"/>
                  </a:lnTo>
                  <a:lnTo>
                    <a:pt x="889" y="1018"/>
                  </a:lnTo>
                  <a:lnTo>
                    <a:pt x="895" y="1026"/>
                  </a:lnTo>
                  <a:lnTo>
                    <a:pt x="909" y="1045"/>
                  </a:lnTo>
                  <a:lnTo>
                    <a:pt x="909" y="1045"/>
                  </a:lnTo>
                  <a:lnTo>
                    <a:pt x="911" y="1049"/>
                  </a:lnTo>
                  <a:lnTo>
                    <a:pt x="911" y="1052"/>
                  </a:lnTo>
                  <a:lnTo>
                    <a:pt x="909" y="1056"/>
                  </a:lnTo>
                  <a:lnTo>
                    <a:pt x="908" y="1060"/>
                  </a:lnTo>
                  <a:lnTo>
                    <a:pt x="900" y="1069"/>
                  </a:lnTo>
                  <a:lnTo>
                    <a:pt x="894" y="1075"/>
                  </a:lnTo>
                  <a:lnTo>
                    <a:pt x="894" y="1075"/>
                  </a:lnTo>
                  <a:lnTo>
                    <a:pt x="892" y="1079"/>
                  </a:lnTo>
                  <a:lnTo>
                    <a:pt x="890" y="1083"/>
                  </a:lnTo>
                  <a:lnTo>
                    <a:pt x="890" y="1088"/>
                  </a:lnTo>
                  <a:lnTo>
                    <a:pt x="890" y="1094"/>
                  </a:lnTo>
                  <a:lnTo>
                    <a:pt x="892" y="1105"/>
                  </a:lnTo>
                  <a:lnTo>
                    <a:pt x="894" y="1116"/>
                  </a:lnTo>
                  <a:lnTo>
                    <a:pt x="894" y="1116"/>
                  </a:lnTo>
                  <a:lnTo>
                    <a:pt x="897" y="1118"/>
                  </a:lnTo>
                  <a:lnTo>
                    <a:pt x="899" y="1119"/>
                  </a:lnTo>
                  <a:lnTo>
                    <a:pt x="905" y="1118"/>
                  </a:lnTo>
                  <a:lnTo>
                    <a:pt x="912" y="1116"/>
                  </a:lnTo>
                  <a:lnTo>
                    <a:pt x="945" y="1100"/>
                  </a:lnTo>
                  <a:lnTo>
                    <a:pt x="945" y="1100"/>
                  </a:lnTo>
                  <a:lnTo>
                    <a:pt x="948" y="1098"/>
                  </a:lnTo>
                  <a:lnTo>
                    <a:pt x="952" y="1094"/>
                  </a:lnTo>
                  <a:lnTo>
                    <a:pt x="956" y="1089"/>
                  </a:lnTo>
                  <a:lnTo>
                    <a:pt x="958" y="1084"/>
                  </a:lnTo>
                  <a:lnTo>
                    <a:pt x="964" y="1071"/>
                  </a:lnTo>
                  <a:lnTo>
                    <a:pt x="966" y="1057"/>
                  </a:lnTo>
                  <a:lnTo>
                    <a:pt x="969" y="1043"/>
                  </a:lnTo>
                  <a:lnTo>
                    <a:pt x="970" y="1031"/>
                  </a:lnTo>
                  <a:lnTo>
                    <a:pt x="970" y="1014"/>
                  </a:lnTo>
                  <a:lnTo>
                    <a:pt x="970" y="1014"/>
                  </a:lnTo>
                  <a:lnTo>
                    <a:pt x="970" y="1011"/>
                  </a:lnTo>
                  <a:lnTo>
                    <a:pt x="967" y="1005"/>
                  </a:lnTo>
                  <a:lnTo>
                    <a:pt x="962" y="995"/>
                  </a:lnTo>
                  <a:lnTo>
                    <a:pt x="955" y="985"/>
                  </a:lnTo>
                  <a:lnTo>
                    <a:pt x="950" y="979"/>
                  </a:lnTo>
                  <a:lnTo>
                    <a:pt x="950" y="979"/>
                  </a:lnTo>
                  <a:lnTo>
                    <a:pt x="947" y="975"/>
                  </a:lnTo>
                  <a:lnTo>
                    <a:pt x="946" y="970"/>
                  </a:lnTo>
                  <a:lnTo>
                    <a:pt x="942" y="956"/>
                  </a:lnTo>
                  <a:lnTo>
                    <a:pt x="940" y="938"/>
                  </a:lnTo>
                  <a:lnTo>
                    <a:pt x="965" y="933"/>
                  </a:lnTo>
                  <a:lnTo>
                    <a:pt x="965" y="933"/>
                  </a:lnTo>
                  <a:lnTo>
                    <a:pt x="965" y="919"/>
                  </a:lnTo>
                  <a:lnTo>
                    <a:pt x="964" y="909"/>
                  </a:lnTo>
                  <a:lnTo>
                    <a:pt x="962" y="906"/>
                  </a:lnTo>
                  <a:lnTo>
                    <a:pt x="960" y="903"/>
                  </a:lnTo>
                  <a:lnTo>
                    <a:pt x="960" y="903"/>
                  </a:lnTo>
                  <a:lnTo>
                    <a:pt x="952" y="899"/>
                  </a:lnTo>
                  <a:lnTo>
                    <a:pt x="941" y="895"/>
                  </a:lnTo>
                  <a:lnTo>
                    <a:pt x="929" y="893"/>
                  </a:lnTo>
                  <a:lnTo>
                    <a:pt x="919" y="893"/>
                  </a:lnTo>
                  <a:lnTo>
                    <a:pt x="919" y="893"/>
                  </a:lnTo>
                  <a:lnTo>
                    <a:pt x="907" y="895"/>
                  </a:lnTo>
                  <a:lnTo>
                    <a:pt x="889" y="900"/>
                  </a:lnTo>
                  <a:lnTo>
                    <a:pt x="871" y="907"/>
                  </a:lnTo>
                  <a:lnTo>
                    <a:pt x="859" y="913"/>
                  </a:lnTo>
                  <a:lnTo>
                    <a:pt x="859" y="913"/>
                  </a:lnTo>
                  <a:lnTo>
                    <a:pt x="854" y="916"/>
                  </a:lnTo>
                  <a:lnTo>
                    <a:pt x="849" y="917"/>
                  </a:lnTo>
                  <a:lnTo>
                    <a:pt x="833" y="918"/>
                  </a:lnTo>
                  <a:lnTo>
                    <a:pt x="815" y="922"/>
                  </a:lnTo>
                  <a:lnTo>
                    <a:pt x="804" y="925"/>
                  </a:lnTo>
                  <a:lnTo>
                    <a:pt x="793" y="928"/>
                  </a:lnTo>
                  <a:lnTo>
                    <a:pt x="793" y="928"/>
                  </a:lnTo>
                  <a:lnTo>
                    <a:pt x="782" y="931"/>
                  </a:lnTo>
                  <a:lnTo>
                    <a:pt x="767" y="933"/>
                  </a:lnTo>
                  <a:lnTo>
                    <a:pt x="749" y="935"/>
                  </a:lnTo>
                  <a:lnTo>
                    <a:pt x="729" y="936"/>
                  </a:lnTo>
                  <a:lnTo>
                    <a:pt x="729" y="936"/>
                  </a:lnTo>
                  <a:lnTo>
                    <a:pt x="721" y="930"/>
                  </a:lnTo>
                  <a:lnTo>
                    <a:pt x="712" y="923"/>
                  </a:lnTo>
                  <a:lnTo>
                    <a:pt x="712" y="923"/>
                  </a:lnTo>
                  <a:lnTo>
                    <a:pt x="710" y="921"/>
                  </a:lnTo>
                  <a:lnTo>
                    <a:pt x="711" y="919"/>
                  </a:lnTo>
                  <a:lnTo>
                    <a:pt x="721" y="911"/>
                  </a:lnTo>
                  <a:lnTo>
                    <a:pt x="730" y="903"/>
                  </a:lnTo>
                  <a:lnTo>
                    <a:pt x="741" y="892"/>
                  </a:lnTo>
                  <a:lnTo>
                    <a:pt x="756" y="875"/>
                  </a:lnTo>
                  <a:lnTo>
                    <a:pt x="773" y="852"/>
                  </a:lnTo>
                  <a:lnTo>
                    <a:pt x="773" y="852"/>
                  </a:lnTo>
                  <a:lnTo>
                    <a:pt x="782" y="840"/>
                  </a:lnTo>
                  <a:lnTo>
                    <a:pt x="789" y="826"/>
                  </a:lnTo>
                  <a:lnTo>
                    <a:pt x="803" y="797"/>
                  </a:lnTo>
                  <a:lnTo>
                    <a:pt x="816" y="768"/>
                  </a:lnTo>
                  <a:lnTo>
                    <a:pt x="826" y="738"/>
                  </a:lnTo>
                  <a:lnTo>
                    <a:pt x="833" y="711"/>
                  </a:lnTo>
                  <a:lnTo>
                    <a:pt x="840" y="684"/>
                  </a:lnTo>
                  <a:lnTo>
                    <a:pt x="849" y="645"/>
                  </a:lnTo>
                  <a:lnTo>
                    <a:pt x="849" y="645"/>
                  </a:lnTo>
                  <a:lnTo>
                    <a:pt x="851" y="630"/>
                  </a:lnTo>
                  <a:lnTo>
                    <a:pt x="850" y="612"/>
                  </a:lnTo>
                  <a:lnTo>
                    <a:pt x="849" y="594"/>
                  </a:lnTo>
                  <a:lnTo>
                    <a:pt x="845" y="578"/>
                  </a:lnTo>
                  <a:lnTo>
                    <a:pt x="837" y="549"/>
                  </a:lnTo>
                  <a:lnTo>
                    <a:pt x="833" y="534"/>
                  </a:lnTo>
                  <a:lnTo>
                    <a:pt x="833" y="534"/>
                  </a:lnTo>
                  <a:lnTo>
                    <a:pt x="833" y="531"/>
                  </a:lnTo>
                  <a:lnTo>
                    <a:pt x="833" y="528"/>
                  </a:lnTo>
                  <a:lnTo>
                    <a:pt x="836" y="527"/>
                  </a:lnTo>
                  <a:lnTo>
                    <a:pt x="837" y="526"/>
                  </a:lnTo>
                  <a:lnTo>
                    <a:pt x="842" y="525"/>
                  </a:lnTo>
                  <a:lnTo>
                    <a:pt x="849" y="523"/>
                  </a:lnTo>
                  <a:lnTo>
                    <a:pt x="849" y="523"/>
                  </a:lnTo>
                  <a:lnTo>
                    <a:pt x="850" y="522"/>
                  </a:lnTo>
                  <a:lnTo>
                    <a:pt x="850" y="520"/>
                  </a:lnTo>
                  <a:lnTo>
                    <a:pt x="846" y="512"/>
                  </a:lnTo>
                  <a:lnTo>
                    <a:pt x="840" y="501"/>
                  </a:lnTo>
                  <a:lnTo>
                    <a:pt x="832" y="488"/>
                  </a:lnTo>
                  <a:lnTo>
                    <a:pt x="815" y="460"/>
                  </a:lnTo>
                  <a:lnTo>
                    <a:pt x="806" y="450"/>
                  </a:lnTo>
                  <a:lnTo>
                    <a:pt x="798" y="442"/>
                  </a:lnTo>
                  <a:lnTo>
                    <a:pt x="798" y="442"/>
                  </a:lnTo>
                  <a:lnTo>
                    <a:pt x="791" y="435"/>
                  </a:lnTo>
                  <a:lnTo>
                    <a:pt x="779" y="421"/>
                  </a:lnTo>
                  <a:lnTo>
                    <a:pt x="751" y="385"/>
                  </a:lnTo>
                  <a:lnTo>
                    <a:pt x="707" y="326"/>
                  </a:lnTo>
                  <a:lnTo>
                    <a:pt x="707" y="326"/>
                  </a:lnTo>
                  <a:lnTo>
                    <a:pt x="661" y="269"/>
                  </a:lnTo>
                  <a:lnTo>
                    <a:pt x="633" y="237"/>
                  </a:lnTo>
                  <a:lnTo>
                    <a:pt x="623" y="226"/>
                  </a:lnTo>
                  <a:lnTo>
                    <a:pt x="616" y="220"/>
                  </a:lnTo>
                  <a:lnTo>
                    <a:pt x="616" y="220"/>
                  </a:lnTo>
                  <a:lnTo>
                    <a:pt x="609" y="213"/>
                  </a:lnTo>
                  <a:lnTo>
                    <a:pt x="605" y="208"/>
                  </a:lnTo>
                  <a:lnTo>
                    <a:pt x="601" y="205"/>
                  </a:lnTo>
                  <a:lnTo>
                    <a:pt x="616" y="210"/>
                  </a:lnTo>
                  <a:lnTo>
                    <a:pt x="616" y="210"/>
                  </a:lnTo>
                  <a:lnTo>
                    <a:pt x="614" y="199"/>
                  </a:lnTo>
                  <a:lnTo>
                    <a:pt x="609" y="189"/>
                  </a:lnTo>
                  <a:lnTo>
                    <a:pt x="601" y="174"/>
                  </a:lnTo>
                  <a:lnTo>
                    <a:pt x="601" y="174"/>
                  </a:lnTo>
                  <a:lnTo>
                    <a:pt x="596" y="167"/>
                  </a:lnTo>
                  <a:lnTo>
                    <a:pt x="591" y="160"/>
                  </a:lnTo>
                  <a:lnTo>
                    <a:pt x="585" y="155"/>
                  </a:lnTo>
                  <a:lnTo>
                    <a:pt x="578" y="151"/>
                  </a:lnTo>
                  <a:lnTo>
                    <a:pt x="561" y="141"/>
                  </a:lnTo>
                  <a:lnTo>
                    <a:pt x="536" y="129"/>
                  </a:lnTo>
                  <a:lnTo>
                    <a:pt x="536" y="129"/>
                  </a:lnTo>
                  <a:lnTo>
                    <a:pt x="522" y="122"/>
                  </a:lnTo>
                  <a:lnTo>
                    <a:pt x="510" y="117"/>
                  </a:lnTo>
                  <a:lnTo>
                    <a:pt x="491" y="111"/>
                  </a:lnTo>
                  <a:lnTo>
                    <a:pt x="476" y="106"/>
                  </a:lnTo>
                  <a:lnTo>
                    <a:pt x="469" y="103"/>
                  </a:lnTo>
                  <a:lnTo>
                    <a:pt x="460" y="98"/>
                  </a:lnTo>
                  <a:lnTo>
                    <a:pt x="460" y="98"/>
                  </a:lnTo>
                  <a:lnTo>
                    <a:pt x="451" y="91"/>
                  </a:lnTo>
                  <a:lnTo>
                    <a:pt x="442" y="80"/>
                  </a:lnTo>
                  <a:lnTo>
                    <a:pt x="422" y="54"/>
                  </a:lnTo>
                  <a:lnTo>
                    <a:pt x="412" y="40"/>
                  </a:lnTo>
                  <a:lnTo>
                    <a:pt x="399" y="27"/>
                  </a:lnTo>
                  <a:lnTo>
                    <a:pt x="385" y="16"/>
                  </a:lnTo>
                  <a:lnTo>
                    <a:pt x="378" y="11"/>
                  </a:lnTo>
                  <a:lnTo>
                    <a:pt x="369" y="7"/>
                  </a:lnTo>
                  <a:lnTo>
                    <a:pt x="369" y="7"/>
                  </a:lnTo>
                  <a:lnTo>
                    <a:pt x="360" y="5"/>
                  </a:lnTo>
                  <a:lnTo>
                    <a:pt x="351" y="2"/>
                  </a:lnTo>
                  <a:lnTo>
                    <a:pt x="333" y="0"/>
                  </a:lnTo>
                  <a:lnTo>
                    <a:pt x="316" y="0"/>
                  </a:lnTo>
                  <a:lnTo>
                    <a:pt x="299" y="0"/>
                  </a:lnTo>
                  <a:lnTo>
                    <a:pt x="284" y="2"/>
                  </a:lnTo>
                  <a:lnTo>
                    <a:pt x="273" y="5"/>
                  </a:lnTo>
                  <a:lnTo>
                    <a:pt x="263" y="7"/>
                  </a:lnTo>
                  <a:lnTo>
                    <a:pt x="263" y="7"/>
                  </a:lnTo>
                  <a:lnTo>
                    <a:pt x="259" y="7"/>
                  </a:lnTo>
                  <a:lnTo>
                    <a:pt x="249" y="8"/>
                  </a:lnTo>
                  <a:lnTo>
                    <a:pt x="232" y="11"/>
                  </a:lnTo>
                  <a:lnTo>
                    <a:pt x="212" y="17"/>
                  </a:lnTo>
                  <a:lnTo>
                    <a:pt x="212" y="17"/>
                  </a:lnTo>
                  <a:lnTo>
                    <a:pt x="202" y="22"/>
                  </a:lnTo>
                  <a:lnTo>
                    <a:pt x="195" y="27"/>
                  </a:lnTo>
                  <a:lnTo>
                    <a:pt x="188" y="34"/>
                  </a:lnTo>
                  <a:lnTo>
                    <a:pt x="183" y="41"/>
                  </a:lnTo>
                  <a:lnTo>
                    <a:pt x="172" y="59"/>
                  </a:lnTo>
                  <a:lnTo>
                    <a:pt x="157" y="83"/>
                  </a:lnTo>
                  <a:lnTo>
                    <a:pt x="157" y="83"/>
                  </a:lnTo>
                  <a:lnTo>
                    <a:pt x="149" y="97"/>
                  </a:lnTo>
                  <a:lnTo>
                    <a:pt x="145" y="110"/>
                  </a:lnTo>
                  <a:lnTo>
                    <a:pt x="143" y="122"/>
                  </a:lnTo>
                  <a:lnTo>
                    <a:pt x="143" y="134"/>
                  </a:lnTo>
                  <a:lnTo>
                    <a:pt x="144" y="144"/>
                  </a:lnTo>
                  <a:lnTo>
                    <a:pt x="145" y="153"/>
                  </a:lnTo>
                  <a:lnTo>
                    <a:pt x="147" y="159"/>
                  </a:lnTo>
                  <a:lnTo>
                    <a:pt x="157" y="139"/>
                  </a:lnTo>
                  <a:lnTo>
                    <a:pt x="157" y="139"/>
                  </a:lnTo>
                  <a:lnTo>
                    <a:pt x="157" y="148"/>
                  </a:lnTo>
                  <a:lnTo>
                    <a:pt x="158" y="158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75"/>
                  </a:lnTo>
                  <a:lnTo>
                    <a:pt x="158" y="180"/>
                  </a:lnTo>
                  <a:lnTo>
                    <a:pt x="162" y="192"/>
                  </a:lnTo>
                  <a:lnTo>
                    <a:pt x="167" y="205"/>
                  </a:lnTo>
                  <a:lnTo>
                    <a:pt x="182" y="169"/>
                  </a:lnTo>
                  <a:lnTo>
                    <a:pt x="182" y="169"/>
                  </a:lnTo>
                  <a:lnTo>
                    <a:pt x="186" y="184"/>
                  </a:lnTo>
                  <a:lnTo>
                    <a:pt x="190" y="194"/>
                  </a:lnTo>
                  <a:lnTo>
                    <a:pt x="192" y="199"/>
                  </a:lnTo>
                  <a:lnTo>
                    <a:pt x="192" y="199"/>
                  </a:lnTo>
                  <a:lnTo>
                    <a:pt x="193" y="199"/>
                  </a:lnTo>
                  <a:lnTo>
                    <a:pt x="193" y="198"/>
                  </a:lnTo>
                  <a:lnTo>
                    <a:pt x="195" y="193"/>
                  </a:lnTo>
                  <a:lnTo>
                    <a:pt x="196" y="187"/>
                  </a:lnTo>
                  <a:lnTo>
                    <a:pt x="197" y="184"/>
                  </a:lnTo>
                  <a:lnTo>
                    <a:pt x="197" y="184"/>
                  </a:lnTo>
                  <a:lnTo>
                    <a:pt x="197" y="184"/>
                  </a:lnTo>
                  <a:lnTo>
                    <a:pt x="198" y="187"/>
                  </a:lnTo>
                  <a:lnTo>
                    <a:pt x="198" y="192"/>
                  </a:lnTo>
                  <a:lnTo>
                    <a:pt x="200" y="201"/>
                  </a:lnTo>
                  <a:lnTo>
                    <a:pt x="202" y="210"/>
                  </a:lnTo>
                  <a:lnTo>
                    <a:pt x="202" y="210"/>
                  </a:lnTo>
                  <a:lnTo>
                    <a:pt x="205" y="213"/>
                  </a:lnTo>
                  <a:lnTo>
                    <a:pt x="208" y="218"/>
                  </a:lnTo>
                  <a:lnTo>
                    <a:pt x="216" y="226"/>
                  </a:lnTo>
                  <a:lnTo>
                    <a:pt x="224" y="234"/>
                  </a:lnTo>
                  <a:lnTo>
                    <a:pt x="226" y="236"/>
                  </a:lnTo>
                  <a:lnTo>
                    <a:pt x="227" y="240"/>
                  </a:lnTo>
                  <a:lnTo>
                    <a:pt x="227" y="240"/>
                  </a:lnTo>
                  <a:lnTo>
                    <a:pt x="227" y="244"/>
                  </a:lnTo>
                  <a:lnTo>
                    <a:pt x="227" y="248"/>
                  </a:lnTo>
                  <a:lnTo>
                    <a:pt x="225" y="258"/>
                  </a:lnTo>
                  <a:lnTo>
                    <a:pt x="222" y="268"/>
                  </a:lnTo>
                  <a:lnTo>
                    <a:pt x="222" y="275"/>
                  </a:lnTo>
                  <a:lnTo>
                    <a:pt x="222" y="275"/>
                  </a:lnTo>
                  <a:lnTo>
                    <a:pt x="224" y="278"/>
                  </a:lnTo>
                  <a:lnTo>
                    <a:pt x="226" y="279"/>
                  </a:lnTo>
                  <a:lnTo>
                    <a:pt x="235" y="278"/>
                  </a:lnTo>
                  <a:lnTo>
                    <a:pt x="244" y="275"/>
                  </a:lnTo>
                  <a:lnTo>
                    <a:pt x="248" y="275"/>
                  </a:lnTo>
                  <a:lnTo>
                    <a:pt x="248" y="275"/>
                  </a:lnTo>
                  <a:lnTo>
                    <a:pt x="250" y="282"/>
                  </a:lnTo>
                  <a:lnTo>
                    <a:pt x="253" y="291"/>
                  </a:lnTo>
                  <a:lnTo>
                    <a:pt x="253" y="291"/>
                  </a:lnTo>
                  <a:lnTo>
                    <a:pt x="254" y="292"/>
                  </a:lnTo>
                  <a:lnTo>
                    <a:pt x="255" y="293"/>
                  </a:lnTo>
                  <a:lnTo>
                    <a:pt x="259" y="294"/>
                  </a:lnTo>
                  <a:lnTo>
                    <a:pt x="264" y="294"/>
                  </a:lnTo>
                  <a:lnTo>
                    <a:pt x="268" y="296"/>
                  </a:lnTo>
                  <a:lnTo>
                    <a:pt x="268" y="296"/>
                  </a:lnTo>
                  <a:lnTo>
                    <a:pt x="269" y="297"/>
                  </a:lnTo>
                  <a:lnTo>
                    <a:pt x="269" y="299"/>
                  </a:lnTo>
                  <a:lnTo>
                    <a:pt x="270" y="299"/>
                  </a:lnTo>
                  <a:lnTo>
                    <a:pt x="273" y="301"/>
                  </a:lnTo>
                  <a:lnTo>
                    <a:pt x="273" y="301"/>
                  </a:lnTo>
                  <a:lnTo>
                    <a:pt x="279" y="301"/>
                  </a:lnTo>
                  <a:lnTo>
                    <a:pt x="283" y="301"/>
                  </a:lnTo>
                  <a:lnTo>
                    <a:pt x="283" y="301"/>
                  </a:lnTo>
                  <a:lnTo>
                    <a:pt x="286" y="302"/>
                  </a:lnTo>
                  <a:lnTo>
                    <a:pt x="288" y="306"/>
                  </a:lnTo>
                  <a:lnTo>
                    <a:pt x="291" y="308"/>
                  </a:lnTo>
                  <a:lnTo>
                    <a:pt x="293" y="311"/>
                  </a:lnTo>
                  <a:lnTo>
                    <a:pt x="293" y="311"/>
                  </a:lnTo>
                  <a:lnTo>
                    <a:pt x="296" y="312"/>
                  </a:lnTo>
                  <a:lnTo>
                    <a:pt x="298" y="316"/>
                  </a:lnTo>
                  <a:lnTo>
                    <a:pt x="302" y="318"/>
                  </a:lnTo>
                  <a:lnTo>
                    <a:pt x="308" y="321"/>
                  </a:lnTo>
                  <a:lnTo>
                    <a:pt x="308" y="321"/>
                  </a:lnTo>
                  <a:lnTo>
                    <a:pt x="313" y="320"/>
                  </a:lnTo>
                  <a:lnTo>
                    <a:pt x="321" y="316"/>
                  </a:lnTo>
                  <a:lnTo>
                    <a:pt x="337" y="304"/>
                  </a:lnTo>
                  <a:lnTo>
                    <a:pt x="352" y="292"/>
                  </a:lnTo>
                  <a:lnTo>
                    <a:pt x="359" y="285"/>
                  </a:lnTo>
                  <a:lnTo>
                    <a:pt x="359" y="285"/>
                  </a:lnTo>
                  <a:lnTo>
                    <a:pt x="389" y="296"/>
                  </a:lnTo>
                  <a:lnTo>
                    <a:pt x="389" y="296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8039850D-E52C-8BEC-3E52-049ED181D663}"/>
              </a:ext>
            </a:extLst>
          </p:cNvPr>
          <p:cNvGrpSpPr/>
          <p:nvPr/>
        </p:nvGrpSpPr>
        <p:grpSpPr>
          <a:xfrm>
            <a:off x="4257548" y="3805237"/>
            <a:ext cx="1500187" cy="2528888"/>
            <a:chOff x="3024188" y="1434473"/>
            <a:chExt cx="1500187" cy="2528888"/>
          </a:xfrm>
        </p:grpSpPr>
        <p:sp>
          <p:nvSpPr>
            <p:cNvPr id="25" name="Rectangle 11">
              <a:extLst>
                <a:ext uri="{FF2B5EF4-FFF2-40B4-BE49-F238E27FC236}">
                  <a16:creationId xmlns:a16="http://schemas.microsoft.com/office/drawing/2014/main" id="{315ECF69-239C-5CC6-FE57-23CE46BCB6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7150" y="2302835"/>
              <a:ext cx="657225" cy="554038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52526DBC-2F79-2EEF-E0E1-A0C397DA3E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24188" y="1434473"/>
              <a:ext cx="1274763" cy="2528888"/>
            </a:xfrm>
            <a:custGeom>
              <a:avLst/>
              <a:gdLst>
                <a:gd name="T0" fmla="*/ 315 w 803"/>
                <a:gd name="T1" fmla="*/ 191 h 1593"/>
                <a:gd name="T2" fmla="*/ 284 w 803"/>
                <a:gd name="T3" fmla="*/ 229 h 1593"/>
                <a:gd name="T4" fmla="*/ 134 w 803"/>
                <a:gd name="T5" fmla="*/ 400 h 1593"/>
                <a:gd name="T6" fmla="*/ 46 w 803"/>
                <a:gd name="T7" fmla="*/ 587 h 1593"/>
                <a:gd name="T8" fmla="*/ 31 w 803"/>
                <a:gd name="T9" fmla="*/ 764 h 1593"/>
                <a:gd name="T10" fmla="*/ 278 w 803"/>
                <a:gd name="T11" fmla="*/ 987 h 1593"/>
                <a:gd name="T12" fmla="*/ 279 w 803"/>
                <a:gd name="T13" fmla="*/ 1101 h 1593"/>
                <a:gd name="T14" fmla="*/ 283 w 803"/>
                <a:gd name="T15" fmla="*/ 1417 h 1593"/>
                <a:gd name="T16" fmla="*/ 267 w 803"/>
                <a:gd name="T17" fmla="*/ 1491 h 1593"/>
                <a:gd name="T18" fmla="*/ 303 w 803"/>
                <a:gd name="T19" fmla="*/ 1539 h 1593"/>
                <a:gd name="T20" fmla="*/ 308 w 803"/>
                <a:gd name="T21" fmla="*/ 1517 h 1593"/>
                <a:gd name="T22" fmla="*/ 379 w 803"/>
                <a:gd name="T23" fmla="*/ 1564 h 1593"/>
                <a:gd name="T24" fmla="*/ 513 w 803"/>
                <a:gd name="T25" fmla="*/ 1584 h 1593"/>
                <a:gd name="T26" fmla="*/ 440 w 803"/>
                <a:gd name="T27" fmla="*/ 1483 h 1593"/>
                <a:gd name="T28" fmla="*/ 372 w 803"/>
                <a:gd name="T29" fmla="*/ 1383 h 1593"/>
                <a:gd name="T30" fmla="*/ 384 w 803"/>
                <a:gd name="T31" fmla="*/ 1355 h 1593"/>
                <a:gd name="T32" fmla="*/ 426 w 803"/>
                <a:gd name="T33" fmla="*/ 1370 h 1593"/>
                <a:gd name="T34" fmla="*/ 510 w 803"/>
                <a:gd name="T35" fmla="*/ 1377 h 1593"/>
                <a:gd name="T36" fmla="*/ 586 w 803"/>
                <a:gd name="T37" fmla="*/ 1362 h 1593"/>
                <a:gd name="T38" fmla="*/ 541 w 803"/>
                <a:gd name="T39" fmla="*/ 1326 h 1593"/>
                <a:gd name="T40" fmla="*/ 423 w 803"/>
                <a:gd name="T41" fmla="*/ 1245 h 1593"/>
                <a:gd name="T42" fmla="*/ 462 w 803"/>
                <a:gd name="T43" fmla="*/ 1077 h 1593"/>
                <a:gd name="T44" fmla="*/ 527 w 803"/>
                <a:gd name="T45" fmla="*/ 952 h 1593"/>
                <a:gd name="T46" fmla="*/ 464 w 803"/>
                <a:gd name="T47" fmla="*/ 795 h 1593"/>
                <a:gd name="T48" fmla="*/ 340 w 803"/>
                <a:gd name="T49" fmla="*/ 648 h 1593"/>
                <a:gd name="T50" fmla="*/ 379 w 803"/>
                <a:gd name="T51" fmla="*/ 643 h 1593"/>
                <a:gd name="T52" fmla="*/ 526 w 803"/>
                <a:gd name="T53" fmla="*/ 769 h 1593"/>
                <a:gd name="T54" fmla="*/ 596 w 803"/>
                <a:gd name="T55" fmla="*/ 810 h 1593"/>
                <a:gd name="T56" fmla="*/ 632 w 803"/>
                <a:gd name="T57" fmla="*/ 876 h 1593"/>
                <a:gd name="T58" fmla="*/ 678 w 803"/>
                <a:gd name="T59" fmla="*/ 914 h 1593"/>
                <a:gd name="T60" fmla="*/ 702 w 803"/>
                <a:gd name="T61" fmla="*/ 916 h 1593"/>
                <a:gd name="T62" fmla="*/ 714 w 803"/>
                <a:gd name="T63" fmla="*/ 902 h 1593"/>
                <a:gd name="T64" fmla="*/ 738 w 803"/>
                <a:gd name="T65" fmla="*/ 906 h 1593"/>
                <a:gd name="T66" fmla="*/ 773 w 803"/>
                <a:gd name="T67" fmla="*/ 891 h 1593"/>
                <a:gd name="T68" fmla="*/ 783 w 803"/>
                <a:gd name="T69" fmla="*/ 871 h 1593"/>
                <a:gd name="T70" fmla="*/ 748 w 803"/>
                <a:gd name="T71" fmla="*/ 825 h 1593"/>
                <a:gd name="T72" fmla="*/ 783 w 803"/>
                <a:gd name="T73" fmla="*/ 820 h 1593"/>
                <a:gd name="T74" fmla="*/ 743 w 803"/>
                <a:gd name="T75" fmla="*/ 790 h 1593"/>
                <a:gd name="T76" fmla="*/ 644 w 803"/>
                <a:gd name="T77" fmla="*/ 748 h 1593"/>
                <a:gd name="T78" fmla="*/ 548 w 803"/>
                <a:gd name="T79" fmla="*/ 647 h 1593"/>
                <a:gd name="T80" fmla="*/ 492 w 803"/>
                <a:gd name="T81" fmla="*/ 521 h 1593"/>
                <a:gd name="T82" fmla="*/ 547 w 803"/>
                <a:gd name="T83" fmla="*/ 469 h 1593"/>
                <a:gd name="T84" fmla="*/ 586 w 803"/>
                <a:gd name="T85" fmla="*/ 314 h 1593"/>
                <a:gd name="T86" fmla="*/ 667 w 803"/>
                <a:gd name="T87" fmla="*/ 313 h 1593"/>
                <a:gd name="T88" fmla="*/ 697 w 803"/>
                <a:gd name="T89" fmla="*/ 299 h 1593"/>
                <a:gd name="T90" fmla="*/ 730 w 803"/>
                <a:gd name="T91" fmla="*/ 254 h 1593"/>
                <a:gd name="T92" fmla="*/ 749 w 803"/>
                <a:gd name="T93" fmla="*/ 233 h 1593"/>
                <a:gd name="T94" fmla="*/ 767 w 803"/>
                <a:gd name="T95" fmla="*/ 184 h 1593"/>
                <a:gd name="T96" fmla="*/ 783 w 803"/>
                <a:gd name="T97" fmla="*/ 177 h 1593"/>
                <a:gd name="T98" fmla="*/ 798 w 803"/>
                <a:gd name="T99" fmla="*/ 144 h 1593"/>
                <a:gd name="T100" fmla="*/ 798 w 803"/>
                <a:gd name="T101" fmla="*/ 81 h 1593"/>
                <a:gd name="T102" fmla="*/ 745 w 803"/>
                <a:gd name="T103" fmla="*/ 24 h 1593"/>
                <a:gd name="T104" fmla="*/ 696 w 803"/>
                <a:gd name="T105" fmla="*/ 5 h 1593"/>
                <a:gd name="T106" fmla="*/ 596 w 803"/>
                <a:gd name="T107" fmla="*/ 5 h 1593"/>
                <a:gd name="T108" fmla="*/ 510 w 803"/>
                <a:gd name="T109" fmla="*/ 35 h 1593"/>
                <a:gd name="T110" fmla="*/ 456 w 803"/>
                <a:gd name="T111" fmla="*/ 116 h 1593"/>
                <a:gd name="T112" fmla="*/ 380 w 803"/>
                <a:gd name="T113" fmla="*/ 122 h 1593"/>
                <a:gd name="T114" fmla="*/ 324 w 803"/>
                <a:gd name="T115" fmla="*/ 152 h 1593"/>
                <a:gd name="T116" fmla="*/ 288 w 803"/>
                <a:gd name="T117" fmla="*/ 187 h 1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03" h="1593">
                  <a:moveTo>
                    <a:pt x="319" y="172"/>
                  </a:moveTo>
                  <a:lnTo>
                    <a:pt x="319" y="172"/>
                  </a:lnTo>
                  <a:lnTo>
                    <a:pt x="306" y="180"/>
                  </a:lnTo>
                  <a:lnTo>
                    <a:pt x="298" y="185"/>
                  </a:lnTo>
                  <a:lnTo>
                    <a:pt x="291" y="187"/>
                  </a:lnTo>
                  <a:lnTo>
                    <a:pt x="291" y="187"/>
                  </a:lnTo>
                  <a:lnTo>
                    <a:pt x="313" y="187"/>
                  </a:lnTo>
                  <a:lnTo>
                    <a:pt x="313" y="187"/>
                  </a:lnTo>
                  <a:lnTo>
                    <a:pt x="313" y="189"/>
                  </a:lnTo>
                  <a:lnTo>
                    <a:pt x="315" y="191"/>
                  </a:lnTo>
                  <a:lnTo>
                    <a:pt x="313" y="195"/>
                  </a:lnTo>
                  <a:lnTo>
                    <a:pt x="311" y="196"/>
                  </a:lnTo>
                  <a:lnTo>
                    <a:pt x="308" y="197"/>
                  </a:lnTo>
                  <a:lnTo>
                    <a:pt x="308" y="197"/>
                  </a:lnTo>
                  <a:lnTo>
                    <a:pt x="302" y="200"/>
                  </a:lnTo>
                  <a:lnTo>
                    <a:pt x="298" y="202"/>
                  </a:lnTo>
                  <a:lnTo>
                    <a:pt x="293" y="208"/>
                  </a:lnTo>
                  <a:lnTo>
                    <a:pt x="288" y="218"/>
                  </a:lnTo>
                  <a:lnTo>
                    <a:pt x="288" y="218"/>
                  </a:lnTo>
                  <a:lnTo>
                    <a:pt x="284" y="229"/>
                  </a:lnTo>
                  <a:lnTo>
                    <a:pt x="284" y="229"/>
                  </a:lnTo>
                  <a:lnTo>
                    <a:pt x="272" y="237"/>
                  </a:lnTo>
                  <a:lnTo>
                    <a:pt x="260" y="244"/>
                  </a:lnTo>
                  <a:lnTo>
                    <a:pt x="253" y="252"/>
                  </a:lnTo>
                  <a:lnTo>
                    <a:pt x="248" y="258"/>
                  </a:lnTo>
                  <a:lnTo>
                    <a:pt x="248" y="258"/>
                  </a:lnTo>
                  <a:lnTo>
                    <a:pt x="239" y="272"/>
                  </a:lnTo>
                  <a:lnTo>
                    <a:pt x="223" y="294"/>
                  </a:lnTo>
                  <a:lnTo>
                    <a:pt x="180" y="347"/>
                  </a:lnTo>
                  <a:lnTo>
                    <a:pt x="134" y="400"/>
                  </a:lnTo>
                  <a:lnTo>
                    <a:pt x="115" y="421"/>
                  </a:lnTo>
                  <a:lnTo>
                    <a:pt x="101" y="435"/>
                  </a:lnTo>
                  <a:lnTo>
                    <a:pt x="101" y="435"/>
                  </a:lnTo>
                  <a:lnTo>
                    <a:pt x="89" y="449"/>
                  </a:lnTo>
                  <a:lnTo>
                    <a:pt x="74" y="468"/>
                  </a:lnTo>
                  <a:lnTo>
                    <a:pt x="39" y="514"/>
                  </a:lnTo>
                  <a:lnTo>
                    <a:pt x="12" y="554"/>
                  </a:lnTo>
                  <a:lnTo>
                    <a:pt x="0" y="572"/>
                  </a:lnTo>
                  <a:lnTo>
                    <a:pt x="46" y="587"/>
                  </a:lnTo>
                  <a:lnTo>
                    <a:pt x="46" y="587"/>
                  </a:lnTo>
                  <a:lnTo>
                    <a:pt x="39" y="599"/>
                  </a:lnTo>
                  <a:lnTo>
                    <a:pt x="34" y="614"/>
                  </a:lnTo>
                  <a:lnTo>
                    <a:pt x="29" y="634"/>
                  </a:lnTo>
                  <a:lnTo>
                    <a:pt x="24" y="659"/>
                  </a:lnTo>
                  <a:lnTo>
                    <a:pt x="23" y="674"/>
                  </a:lnTo>
                  <a:lnTo>
                    <a:pt x="22" y="690"/>
                  </a:lnTo>
                  <a:lnTo>
                    <a:pt x="23" y="706"/>
                  </a:lnTo>
                  <a:lnTo>
                    <a:pt x="24" y="725"/>
                  </a:lnTo>
                  <a:lnTo>
                    <a:pt x="27" y="744"/>
                  </a:lnTo>
                  <a:lnTo>
                    <a:pt x="31" y="764"/>
                  </a:lnTo>
                  <a:lnTo>
                    <a:pt x="31" y="764"/>
                  </a:lnTo>
                  <a:lnTo>
                    <a:pt x="41" y="806"/>
                  </a:lnTo>
                  <a:lnTo>
                    <a:pt x="53" y="847"/>
                  </a:lnTo>
                  <a:lnTo>
                    <a:pt x="66" y="886"/>
                  </a:lnTo>
                  <a:lnTo>
                    <a:pt x="79" y="920"/>
                  </a:lnTo>
                  <a:lnTo>
                    <a:pt x="98" y="972"/>
                  </a:lnTo>
                  <a:lnTo>
                    <a:pt x="106" y="992"/>
                  </a:lnTo>
                  <a:lnTo>
                    <a:pt x="106" y="992"/>
                  </a:lnTo>
                  <a:lnTo>
                    <a:pt x="190" y="990"/>
                  </a:lnTo>
                  <a:lnTo>
                    <a:pt x="278" y="987"/>
                  </a:lnTo>
                  <a:lnTo>
                    <a:pt x="278" y="987"/>
                  </a:lnTo>
                  <a:lnTo>
                    <a:pt x="281" y="988"/>
                  </a:lnTo>
                  <a:lnTo>
                    <a:pt x="283" y="991"/>
                  </a:lnTo>
                  <a:lnTo>
                    <a:pt x="288" y="1000"/>
                  </a:lnTo>
                  <a:lnTo>
                    <a:pt x="293" y="1012"/>
                  </a:lnTo>
                  <a:lnTo>
                    <a:pt x="293" y="1048"/>
                  </a:lnTo>
                  <a:lnTo>
                    <a:pt x="293" y="1048"/>
                  </a:lnTo>
                  <a:lnTo>
                    <a:pt x="291" y="1057"/>
                  </a:lnTo>
                  <a:lnTo>
                    <a:pt x="286" y="1074"/>
                  </a:lnTo>
                  <a:lnTo>
                    <a:pt x="279" y="1101"/>
                  </a:lnTo>
                  <a:lnTo>
                    <a:pt x="273" y="1139"/>
                  </a:lnTo>
                  <a:lnTo>
                    <a:pt x="273" y="1139"/>
                  </a:lnTo>
                  <a:lnTo>
                    <a:pt x="272" y="1152"/>
                  </a:lnTo>
                  <a:lnTo>
                    <a:pt x="272" y="1167"/>
                  </a:lnTo>
                  <a:lnTo>
                    <a:pt x="272" y="1203"/>
                  </a:lnTo>
                  <a:lnTo>
                    <a:pt x="273" y="1248"/>
                  </a:lnTo>
                  <a:lnTo>
                    <a:pt x="276" y="1293"/>
                  </a:lnTo>
                  <a:lnTo>
                    <a:pt x="281" y="1374"/>
                  </a:lnTo>
                  <a:lnTo>
                    <a:pt x="283" y="1403"/>
                  </a:lnTo>
                  <a:lnTo>
                    <a:pt x="283" y="1417"/>
                  </a:lnTo>
                  <a:lnTo>
                    <a:pt x="283" y="1417"/>
                  </a:lnTo>
                  <a:lnTo>
                    <a:pt x="282" y="1429"/>
                  </a:lnTo>
                  <a:lnTo>
                    <a:pt x="278" y="1437"/>
                  </a:lnTo>
                  <a:lnTo>
                    <a:pt x="268" y="1463"/>
                  </a:lnTo>
                  <a:lnTo>
                    <a:pt x="268" y="1463"/>
                  </a:lnTo>
                  <a:lnTo>
                    <a:pt x="265" y="1470"/>
                  </a:lnTo>
                  <a:lnTo>
                    <a:pt x="264" y="1477"/>
                  </a:lnTo>
                  <a:lnTo>
                    <a:pt x="264" y="1481"/>
                  </a:lnTo>
                  <a:lnTo>
                    <a:pt x="264" y="1484"/>
                  </a:lnTo>
                  <a:lnTo>
                    <a:pt x="267" y="1491"/>
                  </a:lnTo>
                  <a:lnTo>
                    <a:pt x="268" y="1498"/>
                  </a:lnTo>
                  <a:lnTo>
                    <a:pt x="268" y="1498"/>
                  </a:lnTo>
                  <a:lnTo>
                    <a:pt x="269" y="1512"/>
                  </a:lnTo>
                  <a:lnTo>
                    <a:pt x="273" y="1524"/>
                  </a:lnTo>
                  <a:lnTo>
                    <a:pt x="273" y="1524"/>
                  </a:lnTo>
                  <a:lnTo>
                    <a:pt x="276" y="1527"/>
                  </a:lnTo>
                  <a:lnTo>
                    <a:pt x="278" y="1530"/>
                  </a:lnTo>
                  <a:lnTo>
                    <a:pt x="287" y="1535"/>
                  </a:lnTo>
                  <a:lnTo>
                    <a:pt x="296" y="1537"/>
                  </a:lnTo>
                  <a:lnTo>
                    <a:pt x="303" y="1539"/>
                  </a:lnTo>
                  <a:lnTo>
                    <a:pt x="303" y="1539"/>
                  </a:lnTo>
                  <a:lnTo>
                    <a:pt x="306" y="1537"/>
                  </a:lnTo>
                  <a:lnTo>
                    <a:pt x="306" y="1536"/>
                  </a:lnTo>
                  <a:lnTo>
                    <a:pt x="306" y="1530"/>
                  </a:lnTo>
                  <a:lnTo>
                    <a:pt x="303" y="1524"/>
                  </a:lnTo>
                  <a:lnTo>
                    <a:pt x="303" y="1521"/>
                  </a:lnTo>
                  <a:lnTo>
                    <a:pt x="303" y="1518"/>
                  </a:lnTo>
                  <a:lnTo>
                    <a:pt x="303" y="1518"/>
                  </a:lnTo>
                  <a:lnTo>
                    <a:pt x="306" y="1516"/>
                  </a:lnTo>
                  <a:lnTo>
                    <a:pt x="308" y="1517"/>
                  </a:lnTo>
                  <a:lnTo>
                    <a:pt x="319" y="1529"/>
                  </a:lnTo>
                  <a:lnTo>
                    <a:pt x="319" y="1529"/>
                  </a:lnTo>
                  <a:lnTo>
                    <a:pt x="324" y="1532"/>
                  </a:lnTo>
                  <a:lnTo>
                    <a:pt x="330" y="1537"/>
                  </a:lnTo>
                  <a:lnTo>
                    <a:pt x="345" y="1545"/>
                  </a:lnTo>
                  <a:lnTo>
                    <a:pt x="359" y="1553"/>
                  </a:lnTo>
                  <a:lnTo>
                    <a:pt x="369" y="1559"/>
                  </a:lnTo>
                  <a:lnTo>
                    <a:pt x="369" y="1559"/>
                  </a:lnTo>
                  <a:lnTo>
                    <a:pt x="373" y="1562"/>
                  </a:lnTo>
                  <a:lnTo>
                    <a:pt x="379" y="1564"/>
                  </a:lnTo>
                  <a:lnTo>
                    <a:pt x="399" y="1569"/>
                  </a:lnTo>
                  <a:lnTo>
                    <a:pt x="428" y="1578"/>
                  </a:lnTo>
                  <a:lnTo>
                    <a:pt x="470" y="1589"/>
                  </a:lnTo>
                  <a:lnTo>
                    <a:pt x="470" y="1589"/>
                  </a:lnTo>
                  <a:lnTo>
                    <a:pt x="481" y="1592"/>
                  </a:lnTo>
                  <a:lnTo>
                    <a:pt x="490" y="1593"/>
                  </a:lnTo>
                  <a:lnTo>
                    <a:pt x="499" y="1593"/>
                  </a:lnTo>
                  <a:lnTo>
                    <a:pt x="504" y="1591"/>
                  </a:lnTo>
                  <a:lnTo>
                    <a:pt x="509" y="1588"/>
                  </a:lnTo>
                  <a:lnTo>
                    <a:pt x="513" y="1584"/>
                  </a:lnTo>
                  <a:lnTo>
                    <a:pt x="515" y="1580"/>
                  </a:lnTo>
                  <a:lnTo>
                    <a:pt x="517" y="1575"/>
                  </a:lnTo>
                  <a:lnTo>
                    <a:pt x="518" y="1565"/>
                  </a:lnTo>
                  <a:lnTo>
                    <a:pt x="515" y="1555"/>
                  </a:lnTo>
                  <a:lnTo>
                    <a:pt x="513" y="1548"/>
                  </a:lnTo>
                  <a:lnTo>
                    <a:pt x="510" y="1544"/>
                  </a:lnTo>
                  <a:lnTo>
                    <a:pt x="510" y="1544"/>
                  </a:lnTo>
                  <a:lnTo>
                    <a:pt x="502" y="1537"/>
                  </a:lnTo>
                  <a:lnTo>
                    <a:pt x="485" y="1524"/>
                  </a:lnTo>
                  <a:lnTo>
                    <a:pt x="440" y="1483"/>
                  </a:lnTo>
                  <a:lnTo>
                    <a:pt x="440" y="1483"/>
                  </a:lnTo>
                  <a:lnTo>
                    <a:pt x="427" y="1470"/>
                  </a:lnTo>
                  <a:lnTo>
                    <a:pt x="413" y="1455"/>
                  </a:lnTo>
                  <a:lnTo>
                    <a:pt x="401" y="1437"/>
                  </a:lnTo>
                  <a:lnTo>
                    <a:pt x="389" y="1421"/>
                  </a:lnTo>
                  <a:lnTo>
                    <a:pt x="370" y="1393"/>
                  </a:lnTo>
                  <a:lnTo>
                    <a:pt x="364" y="1382"/>
                  </a:lnTo>
                  <a:lnTo>
                    <a:pt x="364" y="1382"/>
                  </a:lnTo>
                  <a:lnTo>
                    <a:pt x="368" y="1383"/>
                  </a:lnTo>
                  <a:lnTo>
                    <a:pt x="372" y="1383"/>
                  </a:lnTo>
                  <a:lnTo>
                    <a:pt x="374" y="1382"/>
                  </a:lnTo>
                  <a:lnTo>
                    <a:pt x="374" y="1382"/>
                  </a:lnTo>
                  <a:lnTo>
                    <a:pt x="380" y="1377"/>
                  </a:lnTo>
                  <a:lnTo>
                    <a:pt x="383" y="1374"/>
                  </a:lnTo>
                  <a:lnTo>
                    <a:pt x="384" y="1372"/>
                  </a:lnTo>
                  <a:lnTo>
                    <a:pt x="384" y="1372"/>
                  </a:lnTo>
                  <a:lnTo>
                    <a:pt x="384" y="1364"/>
                  </a:lnTo>
                  <a:lnTo>
                    <a:pt x="384" y="1357"/>
                  </a:lnTo>
                  <a:lnTo>
                    <a:pt x="384" y="1357"/>
                  </a:lnTo>
                  <a:lnTo>
                    <a:pt x="384" y="1355"/>
                  </a:lnTo>
                  <a:lnTo>
                    <a:pt x="385" y="1355"/>
                  </a:lnTo>
                  <a:lnTo>
                    <a:pt x="388" y="1355"/>
                  </a:lnTo>
                  <a:lnTo>
                    <a:pt x="392" y="1357"/>
                  </a:lnTo>
                  <a:lnTo>
                    <a:pt x="394" y="1357"/>
                  </a:lnTo>
                  <a:lnTo>
                    <a:pt x="394" y="1357"/>
                  </a:lnTo>
                  <a:lnTo>
                    <a:pt x="396" y="1357"/>
                  </a:lnTo>
                  <a:lnTo>
                    <a:pt x="399" y="1358"/>
                  </a:lnTo>
                  <a:lnTo>
                    <a:pt x="409" y="1363"/>
                  </a:lnTo>
                  <a:lnTo>
                    <a:pt x="421" y="1369"/>
                  </a:lnTo>
                  <a:lnTo>
                    <a:pt x="426" y="1370"/>
                  </a:lnTo>
                  <a:lnTo>
                    <a:pt x="430" y="1372"/>
                  </a:lnTo>
                  <a:lnTo>
                    <a:pt x="430" y="1372"/>
                  </a:lnTo>
                  <a:lnTo>
                    <a:pt x="449" y="1373"/>
                  </a:lnTo>
                  <a:lnTo>
                    <a:pt x="470" y="1377"/>
                  </a:lnTo>
                  <a:lnTo>
                    <a:pt x="470" y="1377"/>
                  </a:lnTo>
                  <a:lnTo>
                    <a:pt x="480" y="1378"/>
                  </a:lnTo>
                  <a:lnTo>
                    <a:pt x="492" y="1378"/>
                  </a:lnTo>
                  <a:lnTo>
                    <a:pt x="502" y="1377"/>
                  </a:lnTo>
                  <a:lnTo>
                    <a:pt x="510" y="1377"/>
                  </a:lnTo>
                  <a:lnTo>
                    <a:pt x="510" y="1377"/>
                  </a:lnTo>
                  <a:lnTo>
                    <a:pt x="522" y="1377"/>
                  </a:lnTo>
                  <a:lnTo>
                    <a:pt x="539" y="1377"/>
                  </a:lnTo>
                  <a:lnTo>
                    <a:pt x="566" y="1377"/>
                  </a:lnTo>
                  <a:lnTo>
                    <a:pt x="566" y="1377"/>
                  </a:lnTo>
                  <a:lnTo>
                    <a:pt x="570" y="1377"/>
                  </a:lnTo>
                  <a:lnTo>
                    <a:pt x="572" y="1375"/>
                  </a:lnTo>
                  <a:lnTo>
                    <a:pt x="579" y="1372"/>
                  </a:lnTo>
                  <a:lnTo>
                    <a:pt x="584" y="1367"/>
                  </a:lnTo>
                  <a:lnTo>
                    <a:pt x="586" y="1362"/>
                  </a:lnTo>
                  <a:lnTo>
                    <a:pt x="586" y="1362"/>
                  </a:lnTo>
                  <a:lnTo>
                    <a:pt x="586" y="1358"/>
                  </a:lnTo>
                  <a:lnTo>
                    <a:pt x="586" y="1355"/>
                  </a:lnTo>
                  <a:lnTo>
                    <a:pt x="581" y="1346"/>
                  </a:lnTo>
                  <a:lnTo>
                    <a:pt x="581" y="1346"/>
                  </a:lnTo>
                  <a:lnTo>
                    <a:pt x="579" y="1343"/>
                  </a:lnTo>
                  <a:lnTo>
                    <a:pt x="575" y="1340"/>
                  </a:lnTo>
                  <a:lnTo>
                    <a:pt x="563" y="1334"/>
                  </a:lnTo>
                  <a:lnTo>
                    <a:pt x="551" y="1329"/>
                  </a:lnTo>
                  <a:lnTo>
                    <a:pt x="541" y="1326"/>
                  </a:lnTo>
                  <a:lnTo>
                    <a:pt x="541" y="1326"/>
                  </a:lnTo>
                  <a:lnTo>
                    <a:pt x="533" y="1325"/>
                  </a:lnTo>
                  <a:lnTo>
                    <a:pt x="521" y="1321"/>
                  </a:lnTo>
                  <a:lnTo>
                    <a:pt x="485" y="1308"/>
                  </a:lnTo>
                  <a:lnTo>
                    <a:pt x="451" y="1296"/>
                  </a:lnTo>
                  <a:lnTo>
                    <a:pt x="440" y="1289"/>
                  </a:lnTo>
                  <a:lnTo>
                    <a:pt x="436" y="1287"/>
                  </a:lnTo>
                  <a:lnTo>
                    <a:pt x="435" y="1286"/>
                  </a:lnTo>
                  <a:lnTo>
                    <a:pt x="435" y="1286"/>
                  </a:lnTo>
                  <a:lnTo>
                    <a:pt x="427" y="1262"/>
                  </a:lnTo>
                  <a:lnTo>
                    <a:pt x="423" y="1245"/>
                  </a:lnTo>
                  <a:lnTo>
                    <a:pt x="420" y="1230"/>
                  </a:lnTo>
                  <a:lnTo>
                    <a:pt x="420" y="1230"/>
                  </a:lnTo>
                  <a:lnTo>
                    <a:pt x="420" y="1222"/>
                  </a:lnTo>
                  <a:lnTo>
                    <a:pt x="421" y="1214"/>
                  </a:lnTo>
                  <a:lnTo>
                    <a:pt x="425" y="1192"/>
                  </a:lnTo>
                  <a:lnTo>
                    <a:pt x="432" y="1169"/>
                  </a:lnTo>
                  <a:lnTo>
                    <a:pt x="440" y="1149"/>
                  </a:lnTo>
                  <a:lnTo>
                    <a:pt x="440" y="1149"/>
                  </a:lnTo>
                  <a:lnTo>
                    <a:pt x="450" y="1119"/>
                  </a:lnTo>
                  <a:lnTo>
                    <a:pt x="462" y="1077"/>
                  </a:lnTo>
                  <a:lnTo>
                    <a:pt x="480" y="1017"/>
                  </a:lnTo>
                  <a:lnTo>
                    <a:pt x="480" y="1017"/>
                  </a:lnTo>
                  <a:lnTo>
                    <a:pt x="486" y="1003"/>
                  </a:lnTo>
                  <a:lnTo>
                    <a:pt x="498" y="983"/>
                  </a:lnTo>
                  <a:lnTo>
                    <a:pt x="509" y="964"/>
                  </a:lnTo>
                  <a:lnTo>
                    <a:pt x="513" y="959"/>
                  </a:lnTo>
                  <a:lnTo>
                    <a:pt x="515" y="957"/>
                  </a:lnTo>
                  <a:lnTo>
                    <a:pt x="515" y="957"/>
                  </a:lnTo>
                  <a:lnTo>
                    <a:pt x="521" y="955"/>
                  </a:lnTo>
                  <a:lnTo>
                    <a:pt x="527" y="952"/>
                  </a:lnTo>
                  <a:lnTo>
                    <a:pt x="536" y="947"/>
                  </a:lnTo>
                  <a:lnTo>
                    <a:pt x="536" y="947"/>
                  </a:lnTo>
                  <a:lnTo>
                    <a:pt x="537" y="938"/>
                  </a:lnTo>
                  <a:lnTo>
                    <a:pt x="537" y="928"/>
                  </a:lnTo>
                  <a:lnTo>
                    <a:pt x="536" y="916"/>
                  </a:lnTo>
                  <a:lnTo>
                    <a:pt x="536" y="916"/>
                  </a:lnTo>
                  <a:lnTo>
                    <a:pt x="531" y="906"/>
                  </a:lnTo>
                  <a:lnTo>
                    <a:pt x="522" y="888"/>
                  </a:lnTo>
                  <a:lnTo>
                    <a:pt x="493" y="840"/>
                  </a:lnTo>
                  <a:lnTo>
                    <a:pt x="464" y="795"/>
                  </a:lnTo>
                  <a:lnTo>
                    <a:pt x="452" y="778"/>
                  </a:lnTo>
                  <a:lnTo>
                    <a:pt x="445" y="769"/>
                  </a:lnTo>
                  <a:lnTo>
                    <a:pt x="445" y="769"/>
                  </a:lnTo>
                  <a:lnTo>
                    <a:pt x="425" y="749"/>
                  </a:lnTo>
                  <a:lnTo>
                    <a:pt x="390" y="714"/>
                  </a:lnTo>
                  <a:lnTo>
                    <a:pt x="359" y="678"/>
                  </a:lnTo>
                  <a:lnTo>
                    <a:pt x="349" y="666"/>
                  </a:lnTo>
                  <a:lnTo>
                    <a:pt x="344" y="658"/>
                  </a:lnTo>
                  <a:lnTo>
                    <a:pt x="344" y="658"/>
                  </a:lnTo>
                  <a:lnTo>
                    <a:pt x="340" y="648"/>
                  </a:lnTo>
                  <a:lnTo>
                    <a:pt x="339" y="644"/>
                  </a:lnTo>
                  <a:lnTo>
                    <a:pt x="339" y="643"/>
                  </a:lnTo>
                  <a:lnTo>
                    <a:pt x="339" y="643"/>
                  </a:lnTo>
                  <a:lnTo>
                    <a:pt x="349" y="616"/>
                  </a:lnTo>
                  <a:lnTo>
                    <a:pt x="359" y="592"/>
                  </a:lnTo>
                  <a:lnTo>
                    <a:pt x="359" y="592"/>
                  </a:lnTo>
                  <a:lnTo>
                    <a:pt x="368" y="618"/>
                  </a:lnTo>
                  <a:lnTo>
                    <a:pt x="375" y="634"/>
                  </a:lnTo>
                  <a:lnTo>
                    <a:pt x="379" y="643"/>
                  </a:lnTo>
                  <a:lnTo>
                    <a:pt x="379" y="643"/>
                  </a:lnTo>
                  <a:lnTo>
                    <a:pt x="450" y="704"/>
                  </a:lnTo>
                  <a:lnTo>
                    <a:pt x="450" y="704"/>
                  </a:lnTo>
                  <a:lnTo>
                    <a:pt x="468" y="717"/>
                  </a:lnTo>
                  <a:lnTo>
                    <a:pt x="480" y="728"/>
                  </a:lnTo>
                  <a:lnTo>
                    <a:pt x="490" y="734"/>
                  </a:lnTo>
                  <a:lnTo>
                    <a:pt x="490" y="734"/>
                  </a:lnTo>
                  <a:lnTo>
                    <a:pt x="497" y="739"/>
                  </a:lnTo>
                  <a:lnTo>
                    <a:pt x="505" y="748"/>
                  </a:lnTo>
                  <a:lnTo>
                    <a:pt x="514" y="758"/>
                  </a:lnTo>
                  <a:lnTo>
                    <a:pt x="526" y="769"/>
                  </a:lnTo>
                  <a:lnTo>
                    <a:pt x="526" y="769"/>
                  </a:lnTo>
                  <a:lnTo>
                    <a:pt x="538" y="783"/>
                  </a:lnTo>
                  <a:lnTo>
                    <a:pt x="552" y="797"/>
                  </a:lnTo>
                  <a:lnTo>
                    <a:pt x="566" y="810"/>
                  </a:lnTo>
                  <a:lnTo>
                    <a:pt x="571" y="814"/>
                  </a:lnTo>
                  <a:lnTo>
                    <a:pt x="576" y="815"/>
                  </a:lnTo>
                  <a:lnTo>
                    <a:pt x="576" y="815"/>
                  </a:lnTo>
                  <a:lnTo>
                    <a:pt x="584" y="814"/>
                  </a:lnTo>
                  <a:lnTo>
                    <a:pt x="590" y="812"/>
                  </a:lnTo>
                  <a:lnTo>
                    <a:pt x="596" y="810"/>
                  </a:lnTo>
                  <a:lnTo>
                    <a:pt x="596" y="810"/>
                  </a:lnTo>
                  <a:lnTo>
                    <a:pt x="606" y="819"/>
                  </a:lnTo>
                  <a:lnTo>
                    <a:pt x="614" y="825"/>
                  </a:lnTo>
                  <a:lnTo>
                    <a:pt x="615" y="828"/>
                  </a:lnTo>
                  <a:lnTo>
                    <a:pt x="616" y="830"/>
                  </a:lnTo>
                  <a:lnTo>
                    <a:pt x="616" y="830"/>
                  </a:lnTo>
                  <a:lnTo>
                    <a:pt x="618" y="838"/>
                  </a:lnTo>
                  <a:lnTo>
                    <a:pt x="622" y="852"/>
                  </a:lnTo>
                  <a:lnTo>
                    <a:pt x="627" y="866"/>
                  </a:lnTo>
                  <a:lnTo>
                    <a:pt x="632" y="876"/>
                  </a:lnTo>
                  <a:lnTo>
                    <a:pt x="632" y="876"/>
                  </a:lnTo>
                  <a:lnTo>
                    <a:pt x="642" y="892"/>
                  </a:lnTo>
                  <a:lnTo>
                    <a:pt x="647" y="901"/>
                  </a:lnTo>
                  <a:lnTo>
                    <a:pt x="652" y="906"/>
                  </a:lnTo>
                  <a:lnTo>
                    <a:pt x="652" y="906"/>
                  </a:lnTo>
                  <a:lnTo>
                    <a:pt x="662" y="912"/>
                  </a:lnTo>
                  <a:lnTo>
                    <a:pt x="672" y="916"/>
                  </a:lnTo>
                  <a:lnTo>
                    <a:pt x="672" y="916"/>
                  </a:lnTo>
                  <a:lnTo>
                    <a:pt x="675" y="916"/>
                  </a:lnTo>
                  <a:lnTo>
                    <a:pt x="678" y="914"/>
                  </a:lnTo>
                  <a:lnTo>
                    <a:pt x="681" y="914"/>
                  </a:lnTo>
                  <a:lnTo>
                    <a:pt x="681" y="914"/>
                  </a:lnTo>
                  <a:lnTo>
                    <a:pt x="682" y="916"/>
                  </a:lnTo>
                  <a:lnTo>
                    <a:pt x="682" y="916"/>
                  </a:lnTo>
                  <a:lnTo>
                    <a:pt x="683" y="919"/>
                  </a:lnTo>
                  <a:lnTo>
                    <a:pt x="685" y="919"/>
                  </a:lnTo>
                  <a:lnTo>
                    <a:pt x="688" y="919"/>
                  </a:lnTo>
                  <a:lnTo>
                    <a:pt x="694" y="917"/>
                  </a:lnTo>
                  <a:lnTo>
                    <a:pt x="702" y="916"/>
                  </a:lnTo>
                  <a:lnTo>
                    <a:pt x="702" y="916"/>
                  </a:lnTo>
                  <a:lnTo>
                    <a:pt x="706" y="916"/>
                  </a:lnTo>
                  <a:lnTo>
                    <a:pt x="709" y="914"/>
                  </a:lnTo>
                  <a:lnTo>
                    <a:pt x="709" y="911"/>
                  </a:lnTo>
                  <a:lnTo>
                    <a:pt x="709" y="907"/>
                  </a:lnTo>
                  <a:lnTo>
                    <a:pt x="707" y="900"/>
                  </a:lnTo>
                  <a:lnTo>
                    <a:pt x="707" y="896"/>
                  </a:lnTo>
                  <a:lnTo>
                    <a:pt x="707" y="896"/>
                  </a:lnTo>
                  <a:lnTo>
                    <a:pt x="709" y="896"/>
                  </a:lnTo>
                  <a:lnTo>
                    <a:pt x="710" y="897"/>
                  </a:lnTo>
                  <a:lnTo>
                    <a:pt x="714" y="902"/>
                  </a:lnTo>
                  <a:lnTo>
                    <a:pt x="716" y="907"/>
                  </a:lnTo>
                  <a:lnTo>
                    <a:pt x="718" y="911"/>
                  </a:lnTo>
                  <a:lnTo>
                    <a:pt x="718" y="911"/>
                  </a:lnTo>
                  <a:lnTo>
                    <a:pt x="719" y="912"/>
                  </a:lnTo>
                  <a:lnTo>
                    <a:pt x="724" y="911"/>
                  </a:lnTo>
                  <a:lnTo>
                    <a:pt x="733" y="911"/>
                  </a:lnTo>
                  <a:lnTo>
                    <a:pt x="733" y="911"/>
                  </a:lnTo>
                  <a:lnTo>
                    <a:pt x="735" y="911"/>
                  </a:lnTo>
                  <a:lnTo>
                    <a:pt x="736" y="909"/>
                  </a:lnTo>
                  <a:lnTo>
                    <a:pt x="738" y="906"/>
                  </a:lnTo>
                  <a:lnTo>
                    <a:pt x="738" y="901"/>
                  </a:lnTo>
                  <a:lnTo>
                    <a:pt x="738" y="901"/>
                  </a:lnTo>
                  <a:lnTo>
                    <a:pt x="736" y="892"/>
                  </a:lnTo>
                  <a:lnTo>
                    <a:pt x="733" y="881"/>
                  </a:lnTo>
                  <a:lnTo>
                    <a:pt x="728" y="866"/>
                  </a:lnTo>
                  <a:lnTo>
                    <a:pt x="728" y="866"/>
                  </a:lnTo>
                  <a:lnTo>
                    <a:pt x="748" y="877"/>
                  </a:lnTo>
                  <a:lnTo>
                    <a:pt x="763" y="886"/>
                  </a:lnTo>
                  <a:lnTo>
                    <a:pt x="773" y="891"/>
                  </a:lnTo>
                  <a:lnTo>
                    <a:pt x="773" y="891"/>
                  </a:lnTo>
                  <a:lnTo>
                    <a:pt x="787" y="896"/>
                  </a:lnTo>
                  <a:lnTo>
                    <a:pt x="795" y="897"/>
                  </a:lnTo>
                  <a:lnTo>
                    <a:pt x="797" y="897"/>
                  </a:lnTo>
                  <a:lnTo>
                    <a:pt x="798" y="896"/>
                  </a:lnTo>
                  <a:lnTo>
                    <a:pt x="798" y="896"/>
                  </a:lnTo>
                  <a:lnTo>
                    <a:pt x="798" y="893"/>
                  </a:lnTo>
                  <a:lnTo>
                    <a:pt x="797" y="891"/>
                  </a:lnTo>
                  <a:lnTo>
                    <a:pt x="793" y="883"/>
                  </a:lnTo>
                  <a:lnTo>
                    <a:pt x="783" y="871"/>
                  </a:lnTo>
                  <a:lnTo>
                    <a:pt x="783" y="871"/>
                  </a:lnTo>
                  <a:lnTo>
                    <a:pt x="778" y="864"/>
                  </a:lnTo>
                  <a:lnTo>
                    <a:pt x="768" y="857"/>
                  </a:lnTo>
                  <a:lnTo>
                    <a:pt x="748" y="840"/>
                  </a:lnTo>
                  <a:lnTo>
                    <a:pt x="748" y="840"/>
                  </a:lnTo>
                  <a:lnTo>
                    <a:pt x="741" y="834"/>
                  </a:lnTo>
                  <a:lnTo>
                    <a:pt x="740" y="829"/>
                  </a:lnTo>
                  <a:lnTo>
                    <a:pt x="741" y="826"/>
                  </a:lnTo>
                  <a:lnTo>
                    <a:pt x="743" y="825"/>
                  </a:lnTo>
                  <a:lnTo>
                    <a:pt x="748" y="825"/>
                  </a:lnTo>
                  <a:lnTo>
                    <a:pt x="748" y="825"/>
                  </a:lnTo>
                  <a:lnTo>
                    <a:pt x="764" y="826"/>
                  </a:lnTo>
                  <a:lnTo>
                    <a:pt x="776" y="829"/>
                  </a:lnTo>
                  <a:lnTo>
                    <a:pt x="783" y="830"/>
                  </a:lnTo>
                  <a:lnTo>
                    <a:pt x="783" y="830"/>
                  </a:lnTo>
                  <a:lnTo>
                    <a:pt x="786" y="830"/>
                  </a:lnTo>
                  <a:lnTo>
                    <a:pt x="787" y="830"/>
                  </a:lnTo>
                  <a:lnTo>
                    <a:pt x="787" y="828"/>
                  </a:lnTo>
                  <a:lnTo>
                    <a:pt x="786" y="824"/>
                  </a:lnTo>
                  <a:lnTo>
                    <a:pt x="783" y="820"/>
                  </a:lnTo>
                  <a:lnTo>
                    <a:pt x="783" y="820"/>
                  </a:lnTo>
                  <a:lnTo>
                    <a:pt x="779" y="816"/>
                  </a:lnTo>
                  <a:lnTo>
                    <a:pt x="773" y="812"/>
                  </a:lnTo>
                  <a:lnTo>
                    <a:pt x="767" y="810"/>
                  </a:lnTo>
                  <a:lnTo>
                    <a:pt x="763" y="810"/>
                  </a:lnTo>
                  <a:lnTo>
                    <a:pt x="763" y="810"/>
                  </a:lnTo>
                  <a:lnTo>
                    <a:pt x="762" y="810"/>
                  </a:lnTo>
                  <a:lnTo>
                    <a:pt x="759" y="809"/>
                  </a:lnTo>
                  <a:lnTo>
                    <a:pt x="753" y="804"/>
                  </a:lnTo>
                  <a:lnTo>
                    <a:pt x="747" y="796"/>
                  </a:lnTo>
                  <a:lnTo>
                    <a:pt x="743" y="790"/>
                  </a:lnTo>
                  <a:lnTo>
                    <a:pt x="743" y="790"/>
                  </a:lnTo>
                  <a:lnTo>
                    <a:pt x="739" y="786"/>
                  </a:lnTo>
                  <a:lnTo>
                    <a:pt x="733" y="782"/>
                  </a:lnTo>
                  <a:lnTo>
                    <a:pt x="715" y="774"/>
                  </a:lnTo>
                  <a:lnTo>
                    <a:pt x="696" y="767"/>
                  </a:lnTo>
                  <a:lnTo>
                    <a:pt x="687" y="764"/>
                  </a:lnTo>
                  <a:lnTo>
                    <a:pt x="672" y="764"/>
                  </a:lnTo>
                  <a:lnTo>
                    <a:pt x="647" y="754"/>
                  </a:lnTo>
                  <a:lnTo>
                    <a:pt x="647" y="754"/>
                  </a:lnTo>
                  <a:lnTo>
                    <a:pt x="644" y="748"/>
                  </a:lnTo>
                  <a:lnTo>
                    <a:pt x="643" y="744"/>
                  </a:lnTo>
                  <a:lnTo>
                    <a:pt x="642" y="739"/>
                  </a:lnTo>
                  <a:lnTo>
                    <a:pt x="642" y="739"/>
                  </a:lnTo>
                  <a:lnTo>
                    <a:pt x="640" y="736"/>
                  </a:lnTo>
                  <a:lnTo>
                    <a:pt x="638" y="734"/>
                  </a:lnTo>
                  <a:lnTo>
                    <a:pt x="629" y="726"/>
                  </a:lnTo>
                  <a:lnTo>
                    <a:pt x="611" y="714"/>
                  </a:lnTo>
                  <a:lnTo>
                    <a:pt x="611" y="714"/>
                  </a:lnTo>
                  <a:lnTo>
                    <a:pt x="590" y="691"/>
                  </a:lnTo>
                  <a:lnTo>
                    <a:pt x="548" y="647"/>
                  </a:lnTo>
                  <a:lnTo>
                    <a:pt x="490" y="582"/>
                  </a:lnTo>
                  <a:lnTo>
                    <a:pt x="490" y="582"/>
                  </a:lnTo>
                  <a:lnTo>
                    <a:pt x="486" y="554"/>
                  </a:lnTo>
                  <a:lnTo>
                    <a:pt x="485" y="534"/>
                  </a:lnTo>
                  <a:lnTo>
                    <a:pt x="485" y="529"/>
                  </a:lnTo>
                  <a:lnTo>
                    <a:pt x="485" y="526"/>
                  </a:lnTo>
                  <a:lnTo>
                    <a:pt x="485" y="526"/>
                  </a:lnTo>
                  <a:lnTo>
                    <a:pt x="486" y="526"/>
                  </a:lnTo>
                  <a:lnTo>
                    <a:pt x="488" y="525"/>
                  </a:lnTo>
                  <a:lnTo>
                    <a:pt x="492" y="521"/>
                  </a:lnTo>
                  <a:lnTo>
                    <a:pt x="498" y="516"/>
                  </a:lnTo>
                  <a:lnTo>
                    <a:pt x="505" y="511"/>
                  </a:lnTo>
                  <a:lnTo>
                    <a:pt x="505" y="511"/>
                  </a:lnTo>
                  <a:lnTo>
                    <a:pt x="515" y="506"/>
                  </a:lnTo>
                  <a:lnTo>
                    <a:pt x="526" y="499"/>
                  </a:lnTo>
                  <a:lnTo>
                    <a:pt x="534" y="492"/>
                  </a:lnTo>
                  <a:lnTo>
                    <a:pt x="541" y="486"/>
                  </a:lnTo>
                  <a:lnTo>
                    <a:pt x="541" y="486"/>
                  </a:lnTo>
                  <a:lnTo>
                    <a:pt x="543" y="480"/>
                  </a:lnTo>
                  <a:lnTo>
                    <a:pt x="547" y="469"/>
                  </a:lnTo>
                  <a:lnTo>
                    <a:pt x="553" y="439"/>
                  </a:lnTo>
                  <a:lnTo>
                    <a:pt x="561" y="390"/>
                  </a:lnTo>
                  <a:lnTo>
                    <a:pt x="561" y="390"/>
                  </a:lnTo>
                  <a:lnTo>
                    <a:pt x="571" y="339"/>
                  </a:lnTo>
                  <a:lnTo>
                    <a:pt x="571" y="339"/>
                  </a:lnTo>
                  <a:lnTo>
                    <a:pt x="572" y="332"/>
                  </a:lnTo>
                  <a:lnTo>
                    <a:pt x="575" y="326"/>
                  </a:lnTo>
                  <a:lnTo>
                    <a:pt x="579" y="320"/>
                  </a:lnTo>
                  <a:lnTo>
                    <a:pt x="582" y="316"/>
                  </a:lnTo>
                  <a:lnTo>
                    <a:pt x="586" y="314"/>
                  </a:lnTo>
                  <a:lnTo>
                    <a:pt x="586" y="314"/>
                  </a:lnTo>
                  <a:lnTo>
                    <a:pt x="590" y="310"/>
                  </a:lnTo>
                  <a:lnTo>
                    <a:pt x="596" y="306"/>
                  </a:lnTo>
                  <a:lnTo>
                    <a:pt x="605" y="304"/>
                  </a:lnTo>
                  <a:lnTo>
                    <a:pt x="610" y="304"/>
                  </a:lnTo>
                  <a:lnTo>
                    <a:pt x="616" y="304"/>
                  </a:lnTo>
                  <a:lnTo>
                    <a:pt x="616" y="304"/>
                  </a:lnTo>
                  <a:lnTo>
                    <a:pt x="632" y="306"/>
                  </a:lnTo>
                  <a:lnTo>
                    <a:pt x="649" y="310"/>
                  </a:lnTo>
                  <a:lnTo>
                    <a:pt x="667" y="313"/>
                  </a:lnTo>
                  <a:lnTo>
                    <a:pt x="675" y="314"/>
                  </a:lnTo>
                  <a:lnTo>
                    <a:pt x="682" y="314"/>
                  </a:lnTo>
                  <a:lnTo>
                    <a:pt x="682" y="314"/>
                  </a:lnTo>
                  <a:lnTo>
                    <a:pt x="687" y="313"/>
                  </a:lnTo>
                  <a:lnTo>
                    <a:pt x="691" y="313"/>
                  </a:lnTo>
                  <a:lnTo>
                    <a:pt x="692" y="310"/>
                  </a:lnTo>
                  <a:lnTo>
                    <a:pt x="694" y="309"/>
                  </a:lnTo>
                  <a:lnTo>
                    <a:pt x="695" y="304"/>
                  </a:lnTo>
                  <a:lnTo>
                    <a:pt x="695" y="301"/>
                  </a:lnTo>
                  <a:lnTo>
                    <a:pt x="697" y="299"/>
                  </a:lnTo>
                  <a:lnTo>
                    <a:pt x="697" y="299"/>
                  </a:lnTo>
                  <a:lnTo>
                    <a:pt x="702" y="294"/>
                  </a:lnTo>
                  <a:lnTo>
                    <a:pt x="705" y="289"/>
                  </a:lnTo>
                  <a:lnTo>
                    <a:pt x="707" y="285"/>
                  </a:lnTo>
                  <a:lnTo>
                    <a:pt x="712" y="278"/>
                  </a:lnTo>
                  <a:lnTo>
                    <a:pt x="712" y="278"/>
                  </a:lnTo>
                  <a:lnTo>
                    <a:pt x="718" y="271"/>
                  </a:lnTo>
                  <a:lnTo>
                    <a:pt x="723" y="262"/>
                  </a:lnTo>
                  <a:lnTo>
                    <a:pt x="728" y="256"/>
                  </a:lnTo>
                  <a:lnTo>
                    <a:pt x="730" y="254"/>
                  </a:lnTo>
                  <a:lnTo>
                    <a:pt x="733" y="253"/>
                  </a:lnTo>
                  <a:lnTo>
                    <a:pt x="733" y="253"/>
                  </a:lnTo>
                  <a:lnTo>
                    <a:pt x="736" y="253"/>
                  </a:lnTo>
                  <a:lnTo>
                    <a:pt x="740" y="252"/>
                  </a:lnTo>
                  <a:lnTo>
                    <a:pt x="748" y="248"/>
                  </a:lnTo>
                  <a:lnTo>
                    <a:pt x="748" y="248"/>
                  </a:lnTo>
                  <a:lnTo>
                    <a:pt x="749" y="247"/>
                  </a:lnTo>
                  <a:lnTo>
                    <a:pt x="750" y="244"/>
                  </a:lnTo>
                  <a:lnTo>
                    <a:pt x="750" y="239"/>
                  </a:lnTo>
                  <a:lnTo>
                    <a:pt x="749" y="233"/>
                  </a:lnTo>
                  <a:lnTo>
                    <a:pt x="748" y="228"/>
                  </a:lnTo>
                  <a:lnTo>
                    <a:pt x="748" y="228"/>
                  </a:lnTo>
                  <a:lnTo>
                    <a:pt x="748" y="219"/>
                  </a:lnTo>
                  <a:lnTo>
                    <a:pt x="749" y="215"/>
                  </a:lnTo>
                  <a:lnTo>
                    <a:pt x="753" y="213"/>
                  </a:lnTo>
                  <a:lnTo>
                    <a:pt x="753" y="213"/>
                  </a:lnTo>
                  <a:lnTo>
                    <a:pt x="755" y="210"/>
                  </a:lnTo>
                  <a:lnTo>
                    <a:pt x="759" y="206"/>
                  </a:lnTo>
                  <a:lnTo>
                    <a:pt x="764" y="196"/>
                  </a:lnTo>
                  <a:lnTo>
                    <a:pt x="767" y="184"/>
                  </a:lnTo>
                  <a:lnTo>
                    <a:pt x="768" y="177"/>
                  </a:lnTo>
                  <a:lnTo>
                    <a:pt x="768" y="172"/>
                  </a:lnTo>
                  <a:lnTo>
                    <a:pt x="768" y="172"/>
                  </a:lnTo>
                  <a:lnTo>
                    <a:pt x="768" y="154"/>
                  </a:lnTo>
                  <a:lnTo>
                    <a:pt x="768" y="147"/>
                  </a:lnTo>
                  <a:lnTo>
                    <a:pt x="768" y="147"/>
                  </a:lnTo>
                  <a:lnTo>
                    <a:pt x="774" y="161"/>
                  </a:lnTo>
                  <a:lnTo>
                    <a:pt x="779" y="171"/>
                  </a:lnTo>
                  <a:lnTo>
                    <a:pt x="783" y="177"/>
                  </a:lnTo>
                  <a:lnTo>
                    <a:pt x="783" y="177"/>
                  </a:lnTo>
                  <a:lnTo>
                    <a:pt x="784" y="177"/>
                  </a:lnTo>
                  <a:lnTo>
                    <a:pt x="784" y="175"/>
                  </a:lnTo>
                  <a:lnTo>
                    <a:pt x="787" y="168"/>
                  </a:lnTo>
                  <a:lnTo>
                    <a:pt x="788" y="157"/>
                  </a:lnTo>
                  <a:lnTo>
                    <a:pt x="793" y="172"/>
                  </a:lnTo>
                  <a:lnTo>
                    <a:pt x="793" y="172"/>
                  </a:lnTo>
                  <a:lnTo>
                    <a:pt x="796" y="166"/>
                  </a:lnTo>
                  <a:lnTo>
                    <a:pt x="798" y="152"/>
                  </a:lnTo>
                  <a:lnTo>
                    <a:pt x="798" y="152"/>
                  </a:lnTo>
                  <a:lnTo>
                    <a:pt x="798" y="144"/>
                  </a:lnTo>
                  <a:lnTo>
                    <a:pt x="798" y="138"/>
                  </a:lnTo>
                  <a:lnTo>
                    <a:pt x="798" y="133"/>
                  </a:lnTo>
                  <a:lnTo>
                    <a:pt x="798" y="132"/>
                  </a:lnTo>
                  <a:lnTo>
                    <a:pt x="798" y="132"/>
                  </a:lnTo>
                  <a:lnTo>
                    <a:pt x="801" y="132"/>
                  </a:lnTo>
                  <a:lnTo>
                    <a:pt x="803" y="132"/>
                  </a:lnTo>
                  <a:lnTo>
                    <a:pt x="803" y="132"/>
                  </a:lnTo>
                  <a:lnTo>
                    <a:pt x="802" y="114"/>
                  </a:lnTo>
                  <a:lnTo>
                    <a:pt x="798" y="81"/>
                  </a:lnTo>
                  <a:lnTo>
                    <a:pt x="798" y="81"/>
                  </a:lnTo>
                  <a:lnTo>
                    <a:pt x="797" y="75"/>
                  </a:lnTo>
                  <a:lnTo>
                    <a:pt x="795" y="68"/>
                  </a:lnTo>
                  <a:lnTo>
                    <a:pt x="792" y="63"/>
                  </a:lnTo>
                  <a:lnTo>
                    <a:pt x="789" y="58"/>
                  </a:lnTo>
                  <a:lnTo>
                    <a:pt x="779" y="48"/>
                  </a:lnTo>
                  <a:lnTo>
                    <a:pt x="768" y="35"/>
                  </a:lnTo>
                  <a:lnTo>
                    <a:pt x="768" y="35"/>
                  </a:lnTo>
                  <a:lnTo>
                    <a:pt x="760" y="29"/>
                  </a:lnTo>
                  <a:lnTo>
                    <a:pt x="753" y="25"/>
                  </a:lnTo>
                  <a:lnTo>
                    <a:pt x="745" y="24"/>
                  </a:lnTo>
                  <a:lnTo>
                    <a:pt x="739" y="23"/>
                  </a:lnTo>
                  <a:lnTo>
                    <a:pt x="728" y="24"/>
                  </a:lnTo>
                  <a:lnTo>
                    <a:pt x="723" y="25"/>
                  </a:lnTo>
                  <a:lnTo>
                    <a:pt x="723" y="25"/>
                  </a:lnTo>
                  <a:lnTo>
                    <a:pt x="714" y="20"/>
                  </a:lnTo>
                  <a:lnTo>
                    <a:pt x="707" y="15"/>
                  </a:lnTo>
                  <a:lnTo>
                    <a:pt x="702" y="10"/>
                  </a:lnTo>
                  <a:lnTo>
                    <a:pt x="702" y="10"/>
                  </a:lnTo>
                  <a:lnTo>
                    <a:pt x="700" y="8"/>
                  </a:lnTo>
                  <a:lnTo>
                    <a:pt x="696" y="5"/>
                  </a:lnTo>
                  <a:lnTo>
                    <a:pt x="683" y="3"/>
                  </a:lnTo>
                  <a:lnTo>
                    <a:pt x="668" y="0"/>
                  </a:lnTo>
                  <a:lnTo>
                    <a:pt x="652" y="0"/>
                  </a:lnTo>
                  <a:lnTo>
                    <a:pt x="652" y="0"/>
                  </a:lnTo>
                  <a:lnTo>
                    <a:pt x="633" y="1"/>
                  </a:lnTo>
                  <a:lnTo>
                    <a:pt x="625" y="3"/>
                  </a:lnTo>
                  <a:lnTo>
                    <a:pt x="614" y="8"/>
                  </a:lnTo>
                  <a:lnTo>
                    <a:pt x="614" y="8"/>
                  </a:lnTo>
                  <a:lnTo>
                    <a:pt x="603" y="5"/>
                  </a:lnTo>
                  <a:lnTo>
                    <a:pt x="596" y="5"/>
                  </a:lnTo>
                  <a:lnTo>
                    <a:pt x="596" y="5"/>
                  </a:lnTo>
                  <a:lnTo>
                    <a:pt x="575" y="11"/>
                  </a:lnTo>
                  <a:lnTo>
                    <a:pt x="546" y="20"/>
                  </a:lnTo>
                  <a:lnTo>
                    <a:pt x="546" y="20"/>
                  </a:lnTo>
                  <a:lnTo>
                    <a:pt x="539" y="22"/>
                  </a:lnTo>
                  <a:lnTo>
                    <a:pt x="534" y="23"/>
                  </a:lnTo>
                  <a:lnTo>
                    <a:pt x="526" y="23"/>
                  </a:lnTo>
                  <a:lnTo>
                    <a:pt x="521" y="25"/>
                  </a:lnTo>
                  <a:lnTo>
                    <a:pt x="515" y="29"/>
                  </a:lnTo>
                  <a:lnTo>
                    <a:pt x="510" y="35"/>
                  </a:lnTo>
                  <a:lnTo>
                    <a:pt x="505" y="46"/>
                  </a:lnTo>
                  <a:lnTo>
                    <a:pt x="505" y="46"/>
                  </a:lnTo>
                  <a:lnTo>
                    <a:pt x="498" y="66"/>
                  </a:lnTo>
                  <a:lnTo>
                    <a:pt x="493" y="78"/>
                  </a:lnTo>
                  <a:lnTo>
                    <a:pt x="489" y="87"/>
                  </a:lnTo>
                  <a:lnTo>
                    <a:pt x="485" y="91"/>
                  </a:lnTo>
                  <a:lnTo>
                    <a:pt x="480" y="96"/>
                  </a:lnTo>
                  <a:lnTo>
                    <a:pt x="480" y="96"/>
                  </a:lnTo>
                  <a:lnTo>
                    <a:pt x="469" y="106"/>
                  </a:lnTo>
                  <a:lnTo>
                    <a:pt x="456" y="116"/>
                  </a:lnTo>
                  <a:lnTo>
                    <a:pt x="450" y="120"/>
                  </a:lnTo>
                  <a:lnTo>
                    <a:pt x="442" y="124"/>
                  </a:lnTo>
                  <a:lnTo>
                    <a:pt x="435" y="125"/>
                  </a:lnTo>
                  <a:lnTo>
                    <a:pt x="425" y="127"/>
                  </a:lnTo>
                  <a:lnTo>
                    <a:pt x="425" y="127"/>
                  </a:lnTo>
                  <a:lnTo>
                    <a:pt x="416" y="127"/>
                  </a:lnTo>
                  <a:lnTo>
                    <a:pt x="407" y="125"/>
                  </a:lnTo>
                  <a:lnTo>
                    <a:pt x="393" y="123"/>
                  </a:lnTo>
                  <a:lnTo>
                    <a:pt x="387" y="122"/>
                  </a:lnTo>
                  <a:lnTo>
                    <a:pt x="380" y="122"/>
                  </a:lnTo>
                  <a:lnTo>
                    <a:pt x="373" y="123"/>
                  </a:lnTo>
                  <a:lnTo>
                    <a:pt x="364" y="127"/>
                  </a:lnTo>
                  <a:lnTo>
                    <a:pt x="364" y="127"/>
                  </a:lnTo>
                  <a:lnTo>
                    <a:pt x="348" y="134"/>
                  </a:lnTo>
                  <a:lnTo>
                    <a:pt x="336" y="138"/>
                  </a:lnTo>
                  <a:lnTo>
                    <a:pt x="332" y="140"/>
                  </a:lnTo>
                  <a:lnTo>
                    <a:pt x="329" y="144"/>
                  </a:lnTo>
                  <a:lnTo>
                    <a:pt x="326" y="147"/>
                  </a:lnTo>
                  <a:lnTo>
                    <a:pt x="324" y="152"/>
                  </a:lnTo>
                  <a:lnTo>
                    <a:pt x="324" y="152"/>
                  </a:lnTo>
                  <a:lnTo>
                    <a:pt x="321" y="161"/>
                  </a:lnTo>
                  <a:lnTo>
                    <a:pt x="321" y="166"/>
                  </a:lnTo>
                  <a:lnTo>
                    <a:pt x="321" y="170"/>
                  </a:lnTo>
                  <a:lnTo>
                    <a:pt x="319" y="172"/>
                  </a:lnTo>
                  <a:lnTo>
                    <a:pt x="319" y="172"/>
                  </a:lnTo>
                  <a:close/>
                  <a:moveTo>
                    <a:pt x="288" y="187"/>
                  </a:moveTo>
                  <a:lnTo>
                    <a:pt x="288" y="187"/>
                  </a:lnTo>
                  <a:lnTo>
                    <a:pt x="291" y="187"/>
                  </a:lnTo>
                  <a:lnTo>
                    <a:pt x="291" y="187"/>
                  </a:lnTo>
                  <a:lnTo>
                    <a:pt x="288" y="187"/>
                  </a:lnTo>
                  <a:lnTo>
                    <a:pt x="288" y="187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18435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1753</TotalTime>
  <Words>6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pptxj71_ダンボールを運ぶ女性のシルエット</dc:title>
  <dc:subject>pptxj71_ダンボールを運ぶ女性のシルエット</dc:subject>
  <dc:creator>でじけろお</dc:creator>
  <cp:revision>1</cp:revision>
  <dcterms:created xsi:type="dcterms:W3CDTF">2018-05-20T00:31:01Z</dcterms:created>
  <dcterms:modified xsi:type="dcterms:W3CDTF">2022-05-23T06:07:04Z</dcterms:modified>
  <cp:version>1</cp:version>
</cp:coreProperties>
</file>